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83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5" r:id="rId17"/>
    <p:sldId id="276" r:id="rId18"/>
    <p:sldId id="271" r:id="rId19"/>
    <p:sldId id="272" r:id="rId20"/>
    <p:sldId id="273" r:id="rId21"/>
    <p:sldId id="274" r:id="rId22"/>
    <p:sldId id="270" r:id="rId23"/>
    <p:sldId id="277" r:id="rId24"/>
    <p:sldId id="278" r:id="rId25"/>
    <p:sldId id="279" r:id="rId26"/>
    <p:sldId id="280" r:id="rId27"/>
    <p:sldId id="281" r:id="rId28"/>
    <p:sldId id="282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F23DAFE-A5B9-4A07-931E-ED3424587E91}" v="6" dt="2025-06-26T06:46:02.049"/>
    <p1510:client id="{4F991FFB-2A80-4D07-A763-73205BC9A885}" v="526" dt="2025-06-24T19:14:59.628"/>
    <p1510:client id="{760A8F42-9768-42EB-B42C-07D1A1FD219D}" v="283" dt="2025-06-24T18:07:16.936"/>
    <p1510:client id="{ABB76B8E-0624-4766-8565-1EB300147182}" v="2" dt="2025-06-26T06:49:21.976"/>
    <p1510:client id="{B1523DAD-2F2E-474E-8F42-41D11ABD200D}" v="14" dt="2025-06-25T10:44:35.037"/>
    <p1510:client id="{EF805D06-0C8D-4350-BE68-B09C11D59707}" v="56" dt="2025-06-24T16:25:11.592"/>
    <p1510:client id="{FEB5124D-2B14-4209-A812-50591950E8E9}" v="15" dt="2025-06-25T19:02:06.31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384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2892537-3B7E-4118-A127-2F09DD898600}" type="doc">
      <dgm:prSet loTypeId="urn:microsoft.com/office/officeart/2005/8/layout/process5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153B5384-7CD8-43C8-911A-1180C5593B7F}">
      <dgm:prSet/>
      <dgm:spPr/>
      <dgm:t>
        <a:bodyPr/>
        <a:lstStyle/>
        <a:p>
          <a:r>
            <a:rPr lang="en-US" dirty="0"/>
            <a:t>Manual vote counting leads to delays.</a:t>
          </a:r>
        </a:p>
      </dgm:t>
    </dgm:pt>
    <dgm:pt modelId="{DB1931D8-CC60-4E21-9BB6-BE740A607260}" type="parTrans" cxnId="{2426E1E3-82CE-4428-9252-42DD13EC7CAF}">
      <dgm:prSet/>
      <dgm:spPr/>
      <dgm:t>
        <a:bodyPr/>
        <a:lstStyle/>
        <a:p>
          <a:endParaRPr lang="en-US"/>
        </a:p>
      </dgm:t>
    </dgm:pt>
    <dgm:pt modelId="{EE550BAB-09CA-4B98-876F-409521CACD53}" type="sibTrans" cxnId="{2426E1E3-82CE-4428-9252-42DD13EC7CAF}">
      <dgm:prSet/>
      <dgm:spPr/>
      <dgm:t>
        <a:bodyPr/>
        <a:lstStyle/>
        <a:p>
          <a:endParaRPr lang="en-US"/>
        </a:p>
      </dgm:t>
    </dgm:pt>
    <dgm:pt modelId="{81C2880C-E071-413F-869A-349AFBF26FB3}">
      <dgm:prSet/>
      <dgm:spPr/>
      <dgm:t>
        <a:bodyPr/>
        <a:lstStyle/>
        <a:p>
          <a:r>
            <a:rPr lang="en-US" dirty="0"/>
            <a:t>Inaccessible for people in remote locations.</a:t>
          </a:r>
        </a:p>
      </dgm:t>
    </dgm:pt>
    <dgm:pt modelId="{73A433D4-51F9-4621-8A5C-F24305D87FA4}" type="parTrans" cxnId="{5BE8A656-47D4-4D40-A73A-5EE70452D2A9}">
      <dgm:prSet/>
      <dgm:spPr/>
      <dgm:t>
        <a:bodyPr/>
        <a:lstStyle/>
        <a:p>
          <a:endParaRPr lang="en-US"/>
        </a:p>
      </dgm:t>
    </dgm:pt>
    <dgm:pt modelId="{E3584212-7650-41AB-816F-7F44A7298A08}" type="sibTrans" cxnId="{5BE8A656-47D4-4D40-A73A-5EE70452D2A9}">
      <dgm:prSet/>
      <dgm:spPr/>
      <dgm:t>
        <a:bodyPr/>
        <a:lstStyle/>
        <a:p>
          <a:endParaRPr lang="en-US"/>
        </a:p>
      </dgm:t>
    </dgm:pt>
    <dgm:pt modelId="{2110D045-F6BE-4243-8587-9064BEDFCF45}">
      <dgm:prSet/>
      <dgm:spPr/>
      <dgm:t>
        <a:bodyPr/>
        <a:lstStyle/>
        <a:p>
          <a:r>
            <a:rPr lang="en-US" dirty="0"/>
            <a:t>Risk of vote tampering and manipulation.</a:t>
          </a:r>
        </a:p>
      </dgm:t>
    </dgm:pt>
    <dgm:pt modelId="{5F172FE0-BF7F-45BB-A409-85862BB6FD7B}" type="parTrans" cxnId="{BDB45884-C310-43F7-8163-8859C2316D1C}">
      <dgm:prSet/>
      <dgm:spPr/>
      <dgm:t>
        <a:bodyPr/>
        <a:lstStyle/>
        <a:p>
          <a:endParaRPr lang="en-US"/>
        </a:p>
      </dgm:t>
    </dgm:pt>
    <dgm:pt modelId="{A7673D1D-EC13-413A-9D73-DFFEA7D8F231}" type="sibTrans" cxnId="{BDB45884-C310-43F7-8163-8859C2316D1C}">
      <dgm:prSet/>
      <dgm:spPr/>
      <dgm:t>
        <a:bodyPr/>
        <a:lstStyle/>
        <a:p>
          <a:endParaRPr lang="en-US"/>
        </a:p>
      </dgm:t>
    </dgm:pt>
    <dgm:pt modelId="{7FD664F7-1357-4758-9102-09C392A2008C}">
      <dgm:prSet/>
      <dgm:spPr/>
      <dgm:t>
        <a:bodyPr/>
        <a:lstStyle/>
        <a:p>
          <a:r>
            <a:rPr lang="en-US" dirty="0"/>
            <a:t>High operational and administrative costs.</a:t>
          </a:r>
        </a:p>
      </dgm:t>
    </dgm:pt>
    <dgm:pt modelId="{91711E52-A442-4EE7-8050-C3A096FA83A3}" type="parTrans" cxnId="{73A4EA19-AB97-4A84-9F4B-CFA71FBBAE53}">
      <dgm:prSet/>
      <dgm:spPr/>
      <dgm:t>
        <a:bodyPr/>
        <a:lstStyle/>
        <a:p>
          <a:endParaRPr lang="en-US"/>
        </a:p>
      </dgm:t>
    </dgm:pt>
    <dgm:pt modelId="{A399AECA-E000-4272-9305-EBD03B9BD3CC}" type="sibTrans" cxnId="{73A4EA19-AB97-4A84-9F4B-CFA71FBBAE53}">
      <dgm:prSet/>
      <dgm:spPr/>
      <dgm:t>
        <a:bodyPr/>
        <a:lstStyle/>
        <a:p>
          <a:endParaRPr lang="en-US"/>
        </a:p>
      </dgm:t>
    </dgm:pt>
    <dgm:pt modelId="{59A8D556-3DAB-4C58-8C72-34E7D7AA4F32}">
      <dgm:prSet/>
      <dgm:spPr/>
      <dgm:t>
        <a:bodyPr/>
        <a:lstStyle/>
        <a:p>
          <a:pPr rtl="0"/>
          <a:r>
            <a:rPr lang="en-US" dirty="0"/>
            <a:t>Increased workload for </a:t>
          </a:r>
          <a:r>
            <a:rPr lang="en-US" dirty="0">
              <a:latin typeface="Calibri"/>
            </a:rPr>
            <a:t> organized teams</a:t>
          </a:r>
          <a:endParaRPr lang="en-US" dirty="0"/>
        </a:p>
      </dgm:t>
    </dgm:pt>
    <dgm:pt modelId="{0081E18F-2E65-4773-8C94-739FE6126E33}" type="parTrans" cxnId="{6AD64376-BEDD-4999-BFEF-EC31748ACA22}">
      <dgm:prSet/>
      <dgm:spPr/>
      <dgm:t>
        <a:bodyPr/>
        <a:lstStyle/>
        <a:p>
          <a:endParaRPr lang="en-US"/>
        </a:p>
      </dgm:t>
    </dgm:pt>
    <dgm:pt modelId="{641C4C88-8F8D-453A-AB1D-DAAAB678F024}" type="sibTrans" cxnId="{6AD64376-BEDD-4999-BFEF-EC31748ACA22}">
      <dgm:prSet/>
      <dgm:spPr/>
      <dgm:t>
        <a:bodyPr/>
        <a:lstStyle/>
        <a:p>
          <a:endParaRPr lang="en-US"/>
        </a:p>
      </dgm:t>
    </dgm:pt>
    <dgm:pt modelId="{CF0A92F6-D7EA-4322-9171-AC905ABF1371}" type="pres">
      <dgm:prSet presAssocID="{B2892537-3B7E-4118-A127-2F09DD898600}" presName="diagram" presStyleCnt="0">
        <dgm:presLayoutVars>
          <dgm:dir/>
          <dgm:resizeHandles val="exact"/>
        </dgm:presLayoutVars>
      </dgm:prSet>
      <dgm:spPr/>
    </dgm:pt>
    <dgm:pt modelId="{55C19C01-B7FF-4A81-89FB-F53052CA36C7}" type="pres">
      <dgm:prSet presAssocID="{153B5384-7CD8-43C8-911A-1180C5593B7F}" presName="node" presStyleLbl="node1" presStyleIdx="0" presStyleCnt="5">
        <dgm:presLayoutVars>
          <dgm:bulletEnabled val="1"/>
        </dgm:presLayoutVars>
      </dgm:prSet>
      <dgm:spPr/>
    </dgm:pt>
    <dgm:pt modelId="{159461A7-D3E5-4EB8-8842-48DC435B22FF}" type="pres">
      <dgm:prSet presAssocID="{EE550BAB-09CA-4B98-876F-409521CACD53}" presName="sibTrans" presStyleLbl="sibTrans2D1" presStyleIdx="0" presStyleCnt="4"/>
      <dgm:spPr/>
    </dgm:pt>
    <dgm:pt modelId="{6E495F4B-EE9E-4001-AEC6-691102C8CE57}" type="pres">
      <dgm:prSet presAssocID="{EE550BAB-09CA-4B98-876F-409521CACD53}" presName="connectorText" presStyleLbl="sibTrans2D1" presStyleIdx="0" presStyleCnt="4"/>
      <dgm:spPr/>
    </dgm:pt>
    <dgm:pt modelId="{9A818A3E-DAFD-49A8-B655-D41F1D2B9853}" type="pres">
      <dgm:prSet presAssocID="{81C2880C-E071-413F-869A-349AFBF26FB3}" presName="node" presStyleLbl="node1" presStyleIdx="1" presStyleCnt="5">
        <dgm:presLayoutVars>
          <dgm:bulletEnabled val="1"/>
        </dgm:presLayoutVars>
      </dgm:prSet>
      <dgm:spPr/>
    </dgm:pt>
    <dgm:pt modelId="{D55AC353-EE2C-449F-BDC8-C1688404DFA1}" type="pres">
      <dgm:prSet presAssocID="{E3584212-7650-41AB-816F-7F44A7298A08}" presName="sibTrans" presStyleLbl="sibTrans2D1" presStyleIdx="1" presStyleCnt="4"/>
      <dgm:spPr/>
    </dgm:pt>
    <dgm:pt modelId="{2BD8D4F4-12FC-4E63-BF71-0F8A1EBE2D68}" type="pres">
      <dgm:prSet presAssocID="{E3584212-7650-41AB-816F-7F44A7298A08}" presName="connectorText" presStyleLbl="sibTrans2D1" presStyleIdx="1" presStyleCnt="4"/>
      <dgm:spPr/>
    </dgm:pt>
    <dgm:pt modelId="{875DFE00-3AD5-4BF6-B4DE-BAE85154F364}" type="pres">
      <dgm:prSet presAssocID="{2110D045-F6BE-4243-8587-9064BEDFCF45}" presName="node" presStyleLbl="node1" presStyleIdx="2" presStyleCnt="5">
        <dgm:presLayoutVars>
          <dgm:bulletEnabled val="1"/>
        </dgm:presLayoutVars>
      </dgm:prSet>
      <dgm:spPr/>
    </dgm:pt>
    <dgm:pt modelId="{DB858A5B-531F-477C-AE4B-62FEBB4BB060}" type="pres">
      <dgm:prSet presAssocID="{A7673D1D-EC13-413A-9D73-DFFEA7D8F231}" presName="sibTrans" presStyleLbl="sibTrans2D1" presStyleIdx="2" presStyleCnt="4"/>
      <dgm:spPr/>
    </dgm:pt>
    <dgm:pt modelId="{BB3A7B03-88C8-4879-B55E-0E3C096D8380}" type="pres">
      <dgm:prSet presAssocID="{A7673D1D-EC13-413A-9D73-DFFEA7D8F231}" presName="connectorText" presStyleLbl="sibTrans2D1" presStyleIdx="2" presStyleCnt="4"/>
      <dgm:spPr/>
    </dgm:pt>
    <dgm:pt modelId="{688CEC1D-5416-4856-822E-474C3EFF2CC1}" type="pres">
      <dgm:prSet presAssocID="{7FD664F7-1357-4758-9102-09C392A2008C}" presName="node" presStyleLbl="node1" presStyleIdx="3" presStyleCnt="5">
        <dgm:presLayoutVars>
          <dgm:bulletEnabled val="1"/>
        </dgm:presLayoutVars>
      </dgm:prSet>
      <dgm:spPr/>
    </dgm:pt>
    <dgm:pt modelId="{7D1BD125-4A4F-472F-9B0E-F68764A2F675}" type="pres">
      <dgm:prSet presAssocID="{A399AECA-E000-4272-9305-EBD03B9BD3CC}" presName="sibTrans" presStyleLbl="sibTrans2D1" presStyleIdx="3" presStyleCnt="4"/>
      <dgm:spPr/>
    </dgm:pt>
    <dgm:pt modelId="{9883FC44-D036-42DA-BFAD-AA983D002644}" type="pres">
      <dgm:prSet presAssocID="{A399AECA-E000-4272-9305-EBD03B9BD3CC}" presName="connectorText" presStyleLbl="sibTrans2D1" presStyleIdx="3" presStyleCnt="4"/>
      <dgm:spPr/>
    </dgm:pt>
    <dgm:pt modelId="{0E80C1F5-3443-48FB-A3E1-C9EDE879C745}" type="pres">
      <dgm:prSet presAssocID="{59A8D556-3DAB-4C58-8C72-34E7D7AA4F32}" presName="node" presStyleLbl="node1" presStyleIdx="4" presStyleCnt="5">
        <dgm:presLayoutVars>
          <dgm:bulletEnabled val="1"/>
        </dgm:presLayoutVars>
      </dgm:prSet>
      <dgm:spPr/>
    </dgm:pt>
  </dgm:ptLst>
  <dgm:cxnLst>
    <dgm:cxn modelId="{1F62EF03-0502-4BFB-9CC4-EF91CE049B90}" type="presOf" srcId="{81C2880C-E071-413F-869A-349AFBF26FB3}" destId="{9A818A3E-DAFD-49A8-B655-D41F1D2B9853}" srcOrd="0" destOrd="0" presId="urn:microsoft.com/office/officeart/2005/8/layout/process5"/>
    <dgm:cxn modelId="{73A4EA19-AB97-4A84-9F4B-CFA71FBBAE53}" srcId="{B2892537-3B7E-4118-A127-2F09DD898600}" destId="{7FD664F7-1357-4758-9102-09C392A2008C}" srcOrd="3" destOrd="0" parTransId="{91711E52-A442-4EE7-8050-C3A096FA83A3}" sibTransId="{A399AECA-E000-4272-9305-EBD03B9BD3CC}"/>
    <dgm:cxn modelId="{04EFD82A-C22C-4425-ABEB-4B7B13C0B004}" type="presOf" srcId="{A399AECA-E000-4272-9305-EBD03B9BD3CC}" destId="{7D1BD125-4A4F-472F-9B0E-F68764A2F675}" srcOrd="0" destOrd="0" presId="urn:microsoft.com/office/officeart/2005/8/layout/process5"/>
    <dgm:cxn modelId="{717FBE3A-0092-4EF7-9142-A2BDB9D224E1}" type="presOf" srcId="{B2892537-3B7E-4118-A127-2F09DD898600}" destId="{CF0A92F6-D7EA-4322-9171-AC905ABF1371}" srcOrd="0" destOrd="0" presId="urn:microsoft.com/office/officeart/2005/8/layout/process5"/>
    <dgm:cxn modelId="{F3CAA066-1C12-4583-A4AD-584C5133AB40}" type="presOf" srcId="{EE550BAB-09CA-4B98-876F-409521CACD53}" destId="{159461A7-D3E5-4EB8-8842-48DC435B22FF}" srcOrd="0" destOrd="0" presId="urn:microsoft.com/office/officeart/2005/8/layout/process5"/>
    <dgm:cxn modelId="{AB2D4B47-773F-4A4E-B07B-BAE39DD163C4}" type="presOf" srcId="{A7673D1D-EC13-413A-9D73-DFFEA7D8F231}" destId="{BB3A7B03-88C8-4879-B55E-0E3C096D8380}" srcOrd="1" destOrd="0" presId="urn:microsoft.com/office/officeart/2005/8/layout/process5"/>
    <dgm:cxn modelId="{6AD64376-BEDD-4999-BFEF-EC31748ACA22}" srcId="{B2892537-3B7E-4118-A127-2F09DD898600}" destId="{59A8D556-3DAB-4C58-8C72-34E7D7AA4F32}" srcOrd="4" destOrd="0" parTransId="{0081E18F-2E65-4773-8C94-739FE6126E33}" sibTransId="{641C4C88-8F8D-453A-AB1D-DAAAB678F024}"/>
    <dgm:cxn modelId="{5BE8A656-47D4-4D40-A73A-5EE70452D2A9}" srcId="{B2892537-3B7E-4118-A127-2F09DD898600}" destId="{81C2880C-E071-413F-869A-349AFBF26FB3}" srcOrd="1" destOrd="0" parTransId="{73A433D4-51F9-4621-8A5C-F24305D87FA4}" sibTransId="{E3584212-7650-41AB-816F-7F44A7298A08}"/>
    <dgm:cxn modelId="{BDB45884-C310-43F7-8163-8859C2316D1C}" srcId="{B2892537-3B7E-4118-A127-2F09DD898600}" destId="{2110D045-F6BE-4243-8587-9064BEDFCF45}" srcOrd="2" destOrd="0" parTransId="{5F172FE0-BF7F-45BB-A409-85862BB6FD7B}" sibTransId="{A7673D1D-EC13-413A-9D73-DFFEA7D8F231}"/>
    <dgm:cxn modelId="{A3F3209D-ACA3-4097-904E-41168E89B79A}" type="presOf" srcId="{59A8D556-3DAB-4C58-8C72-34E7D7AA4F32}" destId="{0E80C1F5-3443-48FB-A3E1-C9EDE879C745}" srcOrd="0" destOrd="0" presId="urn:microsoft.com/office/officeart/2005/8/layout/process5"/>
    <dgm:cxn modelId="{52E3E49F-8E7D-4E79-B768-C9BA546C01BB}" type="presOf" srcId="{A399AECA-E000-4272-9305-EBD03B9BD3CC}" destId="{9883FC44-D036-42DA-BFAD-AA983D002644}" srcOrd="1" destOrd="0" presId="urn:microsoft.com/office/officeart/2005/8/layout/process5"/>
    <dgm:cxn modelId="{41F0F0B1-BD25-454A-AB5D-3D40094ACAFF}" type="presOf" srcId="{2110D045-F6BE-4243-8587-9064BEDFCF45}" destId="{875DFE00-3AD5-4BF6-B4DE-BAE85154F364}" srcOrd="0" destOrd="0" presId="urn:microsoft.com/office/officeart/2005/8/layout/process5"/>
    <dgm:cxn modelId="{08EB01B9-3938-400C-B4D0-DDD0D3FC6915}" type="presOf" srcId="{EE550BAB-09CA-4B98-876F-409521CACD53}" destId="{6E495F4B-EE9E-4001-AEC6-691102C8CE57}" srcOrd="1" destOrd="0" presId="urn:microsoft.com/office/officeart/2005/8/layout/process5"/>
    <dgm:cxn modelId="{894250CA-65C9-4B6F-9FE7-8534675AF773}" type="presOf" srcId="{153B5384-7CD8-43C8-911A-1180C5593B7F}" destId="{55C19C01-B7FF-4A81-89FB-F53052CA36C7}" srcOrd="0" destOrd="0" presId="urn:microsoft.com/office/officeart/2005/8/layout/process5"/>
    <dgm:cxn modelId="{A7E1C6D2-CE08-4BEF-9A78-2FD1ED9E9C7C}" type="presOf" srcId="{A7673D1D-EC13-413A-9D73-DFFEA7D8F231}" destId="{DB858A5B-531F-477C-AE4B-62FEBB4BB060}" srcOrd="0" destOrd="0" presId="urn:microsoft.com/office/officeart/2005/8/layout/process5"/>
    <dgm:cxn modelId="{2426E1E3-82CE-4428-9252-42DD13EC7CAF}" srcId="{B2892537-3B7E-4118-A127-2F09DD898600}" destId="{153B5384-7CD8-43C8-911A-1180C5593B7F}" srcOrd="0" destOrd="0" parTransId="{DB1931D8-CC60-4E21-9BB6-BE740A607260}" sibTransId="{EE550BAB-09CA-4B98-876F-409521CACD53}"/>
    <dgm:cxn modelId="{D91ED0F0-4ECA-42FB-A15A-3B2158FFCDC1}" type="presOf" srcId="{E3584212-7650-41AB-816F-7F44A7298A08}" destId="{D55AC353-EE2C-449F-BDC8-C1688404DFA1}" srcOrd="0" destOrd="0" presId="urn:microsoft.com/office/officeart/2005/8/layout/process5"/>
    <dgm:cxn modelId="{32EA8AF1-9DFD-4E1E-A44D-25A00B8814E9}" type="presOf" srcId="{E3584212-7650-41AB-816F-7F44A7298A08}" destId="{2BD8D4F4-12FC-4E63-BF71-0F8A1EBE2D68}" srcOrd="1" destOrd="0" presId="urn:microsoft.com/office/officeart/2005/8/layout/process5"/>
    <dgm:cxn modelId="{907C65FE-B49A-4F56-BD1D-E27E56EB935F}" type="presOf" srcId="{7FD664F7-1357-4758-9102-09C392A2008C}" destId="{688CEC1D-5416-4856-822E-474C3EFF2CC1}" srcOrd="0" destOrd="0" presId="urn:microsoft.com/office/officeart/2005/8/layout/process5"/>
    <dgm:cxn modelId="{50F08246-FD76-485F-AD70-F81F4ECB9778}" type="presParOf" srcId="{CF0A92F6-D7EA-4322-9171-AC905ABF1371}" destId="{55C19C01-B7FF-4A81-89FB-F53052CA36C7}" srcOrd="0" destOrd="0" presId="urn:microsoft.com/office/officeart/2005/8/layout/process5"/>
    <dgm:cxn modelId="{46D56737-7B29-4EAA-B205-89E89B3CF932}" type="presParOf" srcId="{CF0A92F6-D7EA-4322-9171-AC905ABF1371}" destId="{159461A7-D3E5-4EB8-8842-48DC435B22FF}" srcOrd="1" destOrd="0" presId="urn:microsoft.com/office/officeart/2005/8/layout/process5"/>
    <dgm:cxn modelId="{1D8300BE-D71F-42BC-86B5-48E96841965A}" type="presParOf" srcId="{159461A7-D3E5-4EB8-8842-48DC435B22FF}" destId="{6E495F4B-EE9E-4001-AEC6-691102C8CE57}" srcOrd="0" destOrd="0" presId="urn:microsoft.com/office/officeart/2005/8/layout/process5"/>
    <dgm:cxn modelId="{17EBA396-2B17-476E-9957-98295CF691DE}" type="presParOf" srcId="{CF0A92F6-D7EA-4322-9171-AC905ABF1371}" destId="{9A818A3E-DAFD-49A8-B655-D41F1D2B9853}" srcOrd="2" destOrd="0" presId="urn:microsoft.com/office/officeart/2005/8/layout/process5"/>
    <dgm:cxn modelId="{0F5DF169-C537-4C22-889A-428524E6B2E1}" type="presParOf" srcId="{CF0A92F6-D7EA-4322-9171-AC905ABF1371}" destId="{D55AC353-EE2C-449F-BDC8-C1688404DFA1}" srcOrd="3" destOrd="0" presId="urn:microsoft.com/office/officeart/2005/8/layout/process5"/>
    <dgm:cxn modelId="{681D95BB-37F5-49C5-A84F-CB1827E058EE}" type="presParOf" srcId="{D55AC353-EE2C-449F-BDC8-C1688404DFA1}" destId="{2BD8D4F4-12FC-4E63-BF71-0F8A1EBE2D68}" srcOrd="0" destOrd="0" presId="urn:microsoft.com/office/officeart/2005/8/layout/process5"/>
    <dgm:cxn modelId="{F6C77B2E-0C4C-4F06-8BB9-39C0583B8C0A}" type="presParOf" srcId="{CF0A92F6-D7EA-4322-9171-AC905ABF1371}" destId="{875DFE00-3AD5-4BF6-B4DE-BAE85154F364}" srcOrd="4" destOrd="0" presId="urn:microsoft.com/office/officeart/2005/8/layout/process5"/>
    <dgm:cxn modelId="{4FEC8ABD-2145-4E0E-8E46-0505A1C8772F}" type="presParOf" srcId="{CF0A92F6-D7EA-4322-9171-AC905ABF1371}" destId="{DB858A5B-531F-477C-AE4B-62FEBB4BB060}" srcOrd="5" destOrd="0" presId="urn:microsoft.com/office/officeart/2005/8/layout/process5"/>
    <dgm:cxn modelId="{2F03C934-DDEA-4874-BEDE-F0953EF3E1DE}" type="presParOf" srcId="{DB858A5B-531F-477C-AE4B-62FEBB4BB060}" destId="{BB3A7B03-88C8-4879-B55E-0E3C096D8380}" srcOrd="0" destOrd="0" presId="urn:microsoft.com/office/officeart/2005/8/layout/process5"/>
    <dgm:cxn modelId="{92588A2B-8D64-451D-AA6D-C1429735B1CC}" type="presParOf" srcId="{CF0A92F6-D7EA-4322-9171-AC905ABF1371}" destId="{688CEC1D-5416-4856-822E-474C3EFF2CC1}" srcOrd="6" destOrd="0" presId="urn:microsoft.com/office/officeart/2005/8/layout/process5"/>
    <dgm:cxn modelId="{3B360A39-36AE-40DE-A0E0-98656D21F04E}" type="presParOf" srcId="{CF0A92F6-D7EA-4322-9171-AC905ABF1371}" destId="{7D1BD125-4A4F-472F-9B0E-F68764A2F675}" srcOrd="7" destOrd="0" presId="urn:microsoft.com/office/officeart/2005/8/layout/process5"/>
    <dgm:cxn modelId="{FFB5C7F4-A843-480E-92D4-5D01394DA964}" type="presParOf" srcId="{7D1BD125-4A4F-472F-9B0E-F68764A2F675}" destId="{9883FC44-D036-42DA-BFAD-AA983D002644}" srcOrd="0" destOrd="0" presId="urn:microsoft.com/office/officeart/2005/8/layout/process5"/>
    <dgm:cxn modelId="{B9255F06-300D-4451-BAD1-B7CCD9796837}" type="presParOf" srcId="{CF0A92F6-D7EA-4322-9171-AC905ABF1371}" destId="{0E80C1F5-3443-48FB-A3E1-C9EDE879C745}" srcOrd="8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EBB803C-7C40-41AC-8864-2C4E9B106E89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B53ABB67-C782-4471-B228-4AB3F381CB78}">
      <dgm:prSet/>
      <dgm:spPr/>
      <dgm:t>
        <a:bodyPr/>
        <a:lstStyle/>
        <a:p>
          <a:r>
            <a:rPr lang="en-US" dirty="0"/>
            <a:t>Add OTP/email-based login system.</a:t>
          </a:r>
        </a:p>
      </dgm:t>
    </dgm:pt>
    <dgm:pt modelId="{04FED589-3E8A-4531-B680-6A909992D19A}" type="parTrans" cxnId="{4D18A1FA-7C81-4831-B8D8-1111649C1334}">
      <dgm:prSet/>
      <dgm:spPr/>
      <dgm:t>
        <a:bodyPr/>
        <a:lstStyle/>
        <a:p>
          <a:endParaRPr lang="en-US"/>
        </a:p>
      </dgm:t>
    </dgm:pt>
    <dgm:pt modelId="{71509006-732C-4D42-828B-59B02377B5A2}" type="sibTrans" cxnId="{4D18A1FA-7C81-4831-B8D8-1111649C1334}">
      <dgm:prSet/>
      <dgm:spPr/>
      <dgm:t>
        <a:bodyPr/>
        <a:lstStyle/>
        <a:p>
          <a:endParaRPr lang="en-US"/>
        </a:p>
      </dgm:t>
    </dgm:pt>
    <dgm:pt modelId="{DB18526A-1778-48E8-83FD-A8B8FEE31455}">
      <dgm:prSet/>
      <dgm:spPr/>
      <dgm:t>
        <a:bodyPr/>
        <a:lstStyle/>
        <a:p>
          <a:r>
            <a:rPr lang="en-US" dirty="0"/>
            <a:t>Prevent double voting with session or token system.</a:t>
          </a:r>
        </a:p>
      </dgm:t>
    </dgm:pt>
    <dgm:pt modelId="{FB3C225F-5E12-409F-B660-6DF5FA943208}" type="parTrans" cxnId="{25D70455-840B-4672-A228-A0664819F2F3}">
      <dgm:prSet/>
      <dgm:spPr/>
      <dgm:t>
        <a:bodyPr/>
        <a:lstStyle/>
        <a:p>
          <a:endParaRPr lang="en-US"/>
        </a:p>
      </dgm:t>
    </dgm:pt>
    <dgm:pt modelId="{560E6331-12BB-4F32-AA15-E0914AB59239}" type="sibTrans" cxnId="{25D70455-840B-4672-A228-A0664819F2F3}">
      <dgm:prSet/>
      <dgm:spPr/>
      <dgm:t>
        <a:bodyPr/>
        <a:lstStyle/>
        <a:p>
          <a:endParaRPr lang="en-US"/>
        </a:p>
      </dgm:t>
    </dgm:pt>
    <dgm:pt modelId="{963123D4-EC30-4A24-A214-E067EFAB7FAB}">
      <dgm:prSet/>
      <dgm:spPr/>
      <dgm:t>
        <a:bodyPr/>
        <a:lstStyle/>
        <a:p>
          <a:r>
            <a:rPr lang="en-US" dirty="0"/>
            <a:t>Improve UI using JavaScript or front-end frameworks.</a:t>
          </a:r>
        </a:p>
      </dgm:t>
    </dgm:pt>
    <dgm:pt modelId="{CA9EEF54-847A-4BFC-8EEE-CFD25FD85A05}" type="parTrans" cxnId="{83C549AD-7A5E-4EDD-9C35-FFF91702ED14}">
      <dgm:prSet/>
      <dgm:spPr/>
      <dgm:t>
        <a:bodyPr/>
        <a:lstStyle/>
        <a:p>
          <a:endParaRPr lang="en-US"/>
        </a:p>
      </dgm:t>
    </dgm:pt>
    <dgm:pt modelId="{5F5D24D3-8EDD-4BCF-80D9-422C15D54DB1}" type="sibTrans" cxnId="{83C549AD-7A5E-4EDD-9C35-FFF91702ED14}">
      <dgm:prSet/>
      <dgm:spPr/>
      <dgm:t>
        <a:bodyPr/>
        <a:lstStyle/>
        <a:p>
          <a:endParaRPr lang="en-US"/>
        </a:p>
      </dgm:t>
    </dgm:pt>
    <dgm:pt modelId="{ED9FAFD9-322B-4642-BD56-FAC9440FB474}">
      <dgm:prSet/>
      <dgm:spPr/>
      <dgm:t>
        <a:bodyPr/>
        <a:lstStyle/>
        <a:p>
          <a:r>
            <a:rPr lang="en-US" dirty="0"/>
            <a:t>Visual graphs for result representation.</a:t>
          </a:r>
        </a:p>
      </dgm:t>
    </dgm:pt>
    <dgm:pt modelId="{CF5AFC3D-6710-4A61-88EA-D091FB689326}" type="parTrans" cxnId="{975BC67D-07C3-450E-A7E2-A27DE8FF4D2E}">
      <dgm:prSet/>
      <dgm:spPr/>
      <dgm:t>
        <a:bodyPr/>
        <a:lstStyle/>
        <a:p>
          <a:endParaRPr lang="en-US"/>
        </a:p>
      </dgm:t>
    </dgm:pt>
    <dgm:pt modelId="{F2DAE129-57F3-4427-86F7-CB5823627B2D}" type="sibTrans" cxnId="{975BC67D-07C3-450E-A7E2-A27DE8FF4D2E}">
      <dgm:prSet/>
      <dgm:spPr/>
      <dgm:t>
        <a:bodyPr/>
        <a:lstStyle/>
        <a:p>
          <a:endParaRPr lang="en-US"/>
        </a:p>
      </dgm:t>
    </dgm:pt>
    <dgm:pt modelId="{1338595A-7936-4BE6-9035-43087DA629A5}">
      <dgm:prSet/>
      <dgm:spPr/>
      <dgm:t>
        <a:bodyPr/>
        <a:lstStyle/>
        <a:p>
          <a:pPr rtl="0"/>
          <a:r>
            <a:rPr lang="en-US" dirty="0"/>
            <a:t>Extend system for large-scale </a:t>
          </a:r>
          <a:r>
            <a:rPr lang="en-US" dirty="0">
              <a:latin typeface="Calibri"/>
            </a:rPr>
            <a:t>voting system process</a:t>
          </a:r>
          <a:r>
            <a:rPr lang="en-US" dirty="0"/>
            <a:t>.</a:t>
          </a:r>
        </a:p>
      </dgm:t>
    </dgm:pt>
    <dgm:pt modelId="{9CDA4E62-1A32-495E-9388-379A0CF122E1}" type="parTrans" cxnId="{7171D9E7-26D1-4564-AE0C-DE54FBFB3FBE}">
      <dgm:prSet/>
      <dgm:spPr/>
      <dgm:t>
        <a:bodyPr/>
        <a:lstStyle/>
        <a:p>
          <a:endParaRPr lang="en-US"/>
        </a:p>
      </dgm:t>
    </dgm:pt>
    <dgm:pt modelId="{5E707778-1AD0-41ED-8340-870C9D341DD2}" type="sibTrans" cxnId="{7171D9E7-26D1-4564-AE0C-DE54FBFB3FBE}">
      <dgm:prSet/>
      <dgm:spPr/>
      <dgm:t>
        <a:bodyPr/>
        <a:lstStyle/>
        <a:p>
          <a:endParaRPr lang="en-US"/>
        </a:p>
      </dgm:t>
    </dgm:pt>
    <dgm:pt modelId="{6091089A-843C-4904-BC52-C698824A62BD}" type="pres">
      <dgm:prSet presAssocID="{CEBB803C-7C40-41AC-8864-2C4E9B106E89}" presName="diagram" presStyleCnt="0">
        <dgm:presLayoutVars>
          <dgm:dir/>
          <dgm:resizeHandles val="exact"/>
        </dgm:presLayoutVars>
      </dgm:prSet>
      <dgm:spPr/>
    </dgm:pt>
    <dgm:pt modelId="{D6943E4A-C171-4556-8F3B-544EDFB2A691}" type="pres">
      <dgm:prSet presAssocID="{B53ABB67-C782-4471-B228-4AB3F381CB78}" presName="node" presStyleLbl="node1" presStyleIdx="0" presStyleCnt="5">
        <dgm:presLayoutVars>
          <dgm:bulletEnabled val="1"/>
        </dgm:presLayoutVars>
      </dgm:prSet>
      <dgm:spPr/>
    </dgm:pt>
    <dgm:pt modelId="{B5C09E6E-5ACB-4548-A58F-CCB9D6CAA531}" type="pres">
      <dgm:prSet presAssocID="{71509006-732C-4D42-828B-59B02377B5A2}" presName="sibTrans" presStyleCnt="0"/>
      <dgm:spPr/>
    </dgm:pt>
    <dgm:pt modelId="{0C69D35D-4613-4458-87DF-75AF98B916C6}" type="pres">
      <dgm:prSet presAssocID="{DB18526A-1778-48E8-83FD-A8B8FEE31455}" presName="node" presStyleLbl="node1" presStyleIdx="1" presStyleCnt="5">
        <dgm:presLayoutVars>
          <dgm:bulletEnabled val="1"/>
        </dgm:presLayoutVars>
      </dgm:prSet>
      <dgm:spPr/>
    </dgm:pt>
    <dgm:pt modelId="{E5DFE07F-C22F-419D-B66C-85B7D7A839E9}" type="pres">
      <dgm:prSet presAssocID="{560E6331-12BB-4F32-AA15-E0914AB59239}" presName="sibTrans" presStyleCnt="0"/>
      <dgm:spPr/>
    </dgm:pt>
    <dgm:pt modelId="{186C8DB3-2D4D-4A37-90C4-A5FDBF46A696}" type="pres">
      <dgm:prSet presAssocID="{963123D4-EC30-4A24-A214-E067EFAB7FAB}" presName="node" presStyleLbl="node1" presStyleIdx="2" presStyleCnt="5">
        <dgm:presLayoutVars>
          <dgm:bulletEnabled val="1"/>
        </dgm:presLayoutVars>
      </dgm:prSet>
      <dgm:spPr/>
    </dgm:pt>
    <dgm:pt modelId="{5F18B3EE-05BE-40A9-A9FD-FA7FF73C2866}" type="pres">
      <dgm:prSet presAssocID="{5F5D24D3-8EDD-4BCF-80D9-422C15D54DB1}" presName="sibTrans" presStyleCnt="0"/>
      <dgm:spPr/>
    </dgm:pt>
    <dgm:pt modelId="{4AA7D8D8-E28E-4C46-8C83-B93C8EDDA15E}" type="pres">
      <dgm:prSet presAssocID="{ED9FAFD9-322B-4642-BD56-FAC9440FB474}" presName="node" presStyleLbl="node1" presStyleIdx="3" presStyleCnt="5">
        <dgm:presLayoutVars>
          <dgm:bulletEnabled val="1"/>
        </dgm:presLayoutVars>
      </dgm:prSet>
      <dgm:spPr/>
    </dgm:pt>
    <dgm:pt modelId="{2511526C-C716-4301-A593-E98036B5B128}" type="pres">
      <dgm:prSet presAssocID="{F2DAE129-57F3-4427-86F7-CB5823627B2D}" presName="sibTrans" presStyleCnt="0"/>
      <dgm:spPr/>
    </dgm:pt>
    <dgm:pt modelId="{AC961349-0D16-48B9-84C9-91912362495F}" type="pres">
      <dgm:prSet presAssocID="{1338595A-7936-4BE6-9035-43087DA629A5}" presName="node" presStyleLbl="node1" presStyleIdx="4" presStyleCnt="5">
        <dgm:presLayoutVars>
          <dgm:bulletEnabled val="1"/>
        </dgm:presLayoutVars>
      </dgm:prSet>
      <dgm:spPr/>
    </dgm:pt>
  </dgm:ptLst>
  <dgm:cxnLst>
    <dgm:cxn modelId="{45469F39-8E3A-445B-8B8C-CE92930DCB91}" type="presOf" srcId="{CEBB803C-7C40-41AC-8864-2C4E9B106E89}" destId="{6091089A-843C-4904-BC52-C698824A62BD}" srcOrd="0" destOrd="0" presId="urn:microsoft.com/office/officeart/2005/8/layout/default"/>
    <dgm:cxn modelId="{A5C0433A-D05C-445A-8A02-B4CACC34BB19}" type="presOf" srcId="{1338595A-7936-4BE6-9035-43087DA629A5}" destId="{AC961349-0D16-48B9-84C9-91912362495F}" srcOrd="0" destOrd="0" presId="urn:microsoft.com/office/officeart/2005/8/layout/default"/>
    <dgm:cxn modelId="{812A913F-ABE6-4527-BDFC-4AE0310C6AC2}" type="presOf" srcId="{B53ABB67-C782-4471-B228-4AB3F381CB78}" destId="{D6943E4A-C171-4556-8F3B-544EDFB2A691}" srcOrd="0" destOrd="0" presId="urn:microsoft.com/office/officeart/2005/8/layout/default"/>
    <dgm:cxn modelId="{25D70455-840B-4672-A228-A0664819F2F3}" srcId="{CEBB803C-7C40-41AC-8864-2C4E9B106E89}" destId="{DB18526A-1778-48E8-83FD-A8B8FEE31455}" srcOrd="1" destOrd="0" parTransId="{FB3C225F-5E12-409F-B660-6DF5FA943208}" sibTransId="{560E6331-12BB-4F32-AA15-E0914AB59239}"/>
    <dgm:cxn modelId="{975BC67D-07C3-450E-A7E2-A27DE8FF4D2E}" srcId="{CEBB803C-7C40-41AC-8864-2C4E9B106E89}" destId="{ED9FAFD9-322B-4642-BD56-FAC9440FB474}" srcOrd="3" destOrd="0" parTransId="{CF5AFC3D-6710-4A61-88EA-D091FB689326}" sibTransId="{F2DAE129-57F3-4427-86F7-CB5823627B2D}"/>
    <dgm:cxn modelId="{7CB92F86-38F8-49D6-A94A-6B61F9340192}" type="presOf" srcId="{963123D4-EC30-4A24-A214-E067EFAB7FAB}" destId="{186C8DB3-2D4D-4A37-90C4-A5FDBF46A696}" srcOrd="0" destOrd="0" presId="urn:microsoft.com/office/officeart/2005/8/layout/default"/>
    <dgm:cxn modelId="{DD3CA692-1A99-4425-B59B-B08501463DBA}" type="presOf" srcId="{DB18526A-1778-48E8-83FD-A8B8FEE31455}" destId="{0C69D35D-4613-4458-87DF-75AF98B916C6}" srcOrd="0" destOrd="0" presId="urn:microsoft.com/office/officeart/2005/8/layout/default"/>
    <dgm:cxn modelId="{83C549AD-7A5E-4EDD-9C35-FFF91702ED14}" srcId="{CEBB803C-7C40-41AC-8864-2C4E9B106E89}" destId="{963123D4-EC30-4A24-A214-E067EFAB7FAB}" srcOrd="2" destOrd="0" parTransId="{CA9EEF54-847A-4BFC-8EEE-CFD25FD85A05}" sibTransId="{5F5D24D3-8EDD-4BCF-80D9-422C15D54DB1}"/>
    <dgm:cxn modelId="{C8C590C7-DE68-47E8-AABF-8E42F814BECB}" type="presOf" srcId="{ED9FAFD9-322B-4642-BD56-FAC9440FB474}" destId="{4AA7D8D8-E28E-4C46-8C83-B93C8EDDA15E}" srcOrd="0" destOrd="0" presId="urn:microsoft.com/office/officeart/2005/8/layout/default"/>
    <dgm:cxn modelId="{7171D9E7-26D1-4564-AE0C-DE54FBFB3FBE}" srcId="{CEBB803C-7C40-41AC-8864-2C4E9B106E89}" destId="{1338595A-7936-4BE6-9035-43087DA629A5}" srcOrd="4" destOrd="0" parTransId="{9CDA4E62-1A32-495E-9388-379A0CF122E1}" sibTransId="{5E707778-1AD0-41ED-8340-870C9D341DD2}"/>
    <dgm:cxn modelId="{4D18A1FA-7C81-4831-B8D8-1111649C1334}" srcId="{CEBB803C-7C40-41AC-8864-2C4E9B106E89}" destId="{B53ABB67-C782-4471-B228-4AB3F381CB78}" srcOrd="0" destOrd="0" parTransId="{04FED589-3E8A-4531-B680-6A909992D19A}" sibTransId="{71509006-732C-4D42-828B-59B02377B5A2}"/>
    <dgm:cxn modelId="{94C8F9CA-1684-459E-B4BF-9256829892A7}" type="presParOf" srcId="{6091089A-843C-4904-BC52-C698824A62BD}" destId="{D6943E4A-C171-4556-8F3B-544EDFB2A691}" srcOrd="0" destOrd="0" presId="urn:microsoft.com/office/officeart/2005/8/layout/default"/>
    <dgm:cxn modelId="{892275B7-8562-4B84-A801-D1183B561661}" type="presParOf" srcId="{6091089A-843C-4904-BC52-C698824A62BD}" destId="{B5C09E6E-5ACB-4548-A58F-CCB9D6CAA531}" srcOrd="1" destOrd="0" presId="urn:microsoft.com/office/officeart/2005/8/layout/default"/>
    <dgm:cxn modelId="{AB01ABE8-F1C6-4023-8503-6E9420C0EEBF}" type="presParOf" srcId="{6091089A-843C-4904-BC52-C698824A62BD}" destId="{0C69D35D-4613-4458-87DF-75AF98B916C6}" srcOrd="2" destOrd="0" presId="urn:microsoft.com/office/officeart/2005/8/layout/default"/>
    <dgm:cxn modelId="{57726CC2-231C-4084-A714-EA5AF02401D7}" type="presParOf" srcId="{6091089A-843C-4904-BC52-C698824A62BD}" destId="{E5DFE07F-C22F-419D-B66C-85B7D7A839E9}" srcOrd="3" destOrd="0" presId="urn:microsoft.com/office/officeart/2005/8/layout/default"/>
    <dgm:cxn modelId="{3363A017-0454-4229-90C7-B6B66EB3194D}" type="presParOf" srcId="{6091089A-843C-4904-BC52-C698824A62BD}" destId="{186C8DB3-2D4D-4A37-90C4-A5FDBF46A696}" srcOrd="4" destOrd="0" presId="urn:microsoft.com/office/officeart/2005/8/layout/default"/>
    <dgm:cxn modelId="{9BC2A048-B766-4FB6-A18C-A85813ECD6FB}" type="presParOf" srcId="{6091089A-843C-4904-BC52-C698824A62BD}" destId="{5F18B3EE-05BE-40A9-A9FD-FA7FF73C2866}" srcOrd="5" destOrd="0" presId="urn:microsoft.com/office/officeart/2005/8/layout/default"/>
    <dgm:cxn modelId="{3043B251-1628-4DCA-A846-4EEAC067AC72}" type="presParOf" srcId="{6091089A-843C-4904-BC52-C698824A62BD}" destId="{4AA7D8D8-E28E-4C46-8C83-B93C8EDDA15E}" srcOrd="6" destOrd="0" presId="urn:microsoft.com/office/officeart/2005/8/layout/default"/>
    <dgm:cxn modelId="{A40AA2A5-BD14-4EE0-BD23-0024A1507412}" type="presParOf" srcId="{6091089A-843C-4904-BC52-C698824A62BD}" destId="{2511526C-C716-4301-A593-E98036B5B128}" srcOrd="7" destOrd="0" presId="urn:microsoft.com/office/officeart/2005/8/layout/default"/>
    <dgm:cxn modelId="{F20AA71D-48DC-4116-AE47-DC6234BABACD}" type="presParOf" srcId="{6091089A-843C-4904-BC52-C698824A62BD}" destId="{AC961349-0D16-48B9-84C9-91912362495F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5C19C01-B7FF-4A81-89FB-F53052CA36C7}">
      <dsp:nvSpPr>
        <dsp:cNvPr id="0" name=""/>
        <dsp:cNvSpPr/>
      </dsp:nvSpPr>
      <dsp:spPr>
        <a:xfrm>
          <a:off x="611818" y="976"/>
          <a:ext cx="2597318" cy="155839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Manual vote counting leads to delays.</a:t>
          </a:r>
        </a:p>
      </dsp:txBody>
      <dsp:txXfrm>
        <a:off x="657462" y="46620"/>
        <a:ext cx="2506030" cy="1467103"/>
      </dsp:txXfrm>
    </dsp:sp>
    <dsp:sp modelId="{159461A7-D3E5-4EB8-8842-48DC435B22FF}">
      <dsp:nvSpPr>
        <dsp:cNvPr id="0" name=""/>
        <dsp:cNvSpPr/>
      </dsp:nvSpPr>
      <dsp:spPr>
        <a:xfrm>
          <a:off x="3437701" y="458104"/>
          <a:ext cx="550631" cy="64413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>
        <a:off x="3437701" y="586931"/>
        <a:ext cx="385442" cy="386481"/>
      </dsp:txXfrm>
    </dsp:sp>
    <dsp:sp modelId="{9A818A3E-DAFD-49A8-B655-D41F1D2B9853}">
      <dsp:nvSpPr>
        <dsp:cNvPr id="0" name=""/>
        <dsp:cNvSpPr/>
      </dsp:nvSpPr>
      <dsp:spPr>
        <a:xfrm>
          <a:off x="4248065" y="976"/>
          <a:ext cx="2597318" cy="155839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Inaccessible for people in remote locations.</a:t>
          </a:r>
        </a:p>
      </dsp:txBody>
      <dsp:txXfrm>
        <a:off x="4293709" y="46620"/>
        <a:ext cx="2506030" cy="1467103"/>
      </dsp:txXfrm>
    </dsp:sp>
    <dsp:sp modelId="{D55AC353-EE2C-449F-BDC8-C1688404DFA1}">
      <dsp:nvSpPr>
        <dsp:cNvPr id="0" name=""/>
        <dsp:cNvSpPr/>
      </dsp:nvSpPr>
      <dsp:spPr>
        <a:xfrm>
          <a:off x="7073948" y="458104"/>
          <a:ext cx="550631" cy="64413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>
        <a:off x="7073948" y="586931"/>
        <a:ext cx="385442" cy="386481"/>
      </dsp:txXfrm>
    </dsp:sp>
    <dsp:sp modelId="{875DFE00-3AD5-4BF6-B4DE-BAE85154F364}">
      <dsp:nvSpPr>
        <dsp:cNvPr id="0" name=""/>
        <dsp:cNvSpPr/>
      </dsp:nvSpPr>
      <dsp:spPr>
        <a:xfrm>
          <a:off x="7884312" y="976"/>
          <a:ext cx="2597318" cy="155839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Risk of vote tampering and manipulation.</a:t>
          </a:r>
        </a:p>
      </dsp:txBody>
      <dsp:txXfrm>
        <a:off x="7929956" y="46620"/>
        <a:ext cx="2506030" cy="1467103"/>
      </dsp:txXfrm>
    </dsp:sp>
    <dsp:sp modelId="{DB858A5B-531F-477C-AE4B-62FEBB4BB060}">
      <dsp:nvSpPr>
        <dsp:cNvPr id="0" name=""/>
        <dsp:cNvSpPr/>
      </dsp:nvSpPr>
      <dsp:spPr>
        <a:xfrm rot="5400000">
          <a:off x="8907655" y="1741180"/>
          <a:ext cx="550631" cy="64413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 rot="-5400000">
        <a:off x="8989731" y="1787932"/>
        <a:ext cx="386481" cy="385442"/>
      </dsp:txXfrm>
    </dsp:sp>
    <dsp:sp modelId="{688CEC1D-5416-4856-822E-474C3EFF2CC1}">
      <dsp:nvSpPr>
        <dsp:cNvPr id="0" name=""/>
        <dsp:cNvSpPr/>
      </dsp:nvSpPr>
      <dsp:spPr>
        <a:xfrm>
          <a:off x="7884312" y="2598295"/>
          <a:ext cx="2597318" cy="155839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High operational and administrative costs.</a:t>
          </a:r>
        </a:p>
      </dsp:txBody>
      <dsp:txXfrm>
        <a:off x="7929956" y="2643939"/>
        <a:ext cx="2506030" cy="1467103"/>
      </dsp:txXfrm>
    </dsp:sp>
    <dsp:sp modelId="{7D1BD125-4A4F-472F-9B0E-F68764A2F675}">
      <dsp:nvSpPr>
        <dsp:cNvPr id="0" name=""/>
        <dsp:cNvSpPr/>
      </dsp:nvSpPr>
      <dsp:spPr>
        <a:xfrm rot="10800000">
          <a:off x="7105116" y="3055423"/>
          <a:ext cx="550631" cy="64413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 rot="10800000">
        <a:off x="7270305" y="3184250"/>
        <a:ext cx="385442" cy="386481"/>
      </dsp:txXfrm>
    </dsp:sp>
    <dsp:sp modelId="{0E80C1F5-3443-48FB-A3E1-C9EDE879C745}">
      <dsp:nvSpPr>
        <dsp:cNvPr id="0" name=""/>
        <dsp:cNvSpPr/>
      </dsp:nvSpPr>
      <dsp:spPr>
        <a:xfrm>
          <a:off x="4248065" y="2598295"/>
          <a:ext cx="2597318" cy="155839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Increased workload for </a:t>
          </a:r>
          <a:r>
            <a:rPr lang="en-US" sz="2400" kern="1200" dirty="0">
              <a:latin typeface="Calibri"/>
            </a:rPr>
            <a:t> organized teams</a:t>
          </a:r>
          <a:endParaRPr lang="en-US" sz="2400" kern="1200" dirty="0"/>
        </a:p>
      </dsp:txBody>
      <dsp:txXfrm>
        <a:off x="4293709" y="2643939"/>
        <a:ext cx="2506030" cy="146710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943E4A-C171-4556-8F3B-544EDFB2A691}">
      <dsp:nvSpPr>
        <dsp:cNvPr id="0" name=""/>
        <dsp:cNvSpPr/>
      </dsp:nvSpPr>
      <dsp:spPr>
        <a:xfrm>
          <a:off x="930572" y="3032"/>
          <a:ext cx="2833338" cy="170000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Add OTP/email-based login system.</a:t>
          </a:r>
        </a:p>
      </dsp:txBody>
      <dsp:txXfrm>
        <a:off x="930572" y="3032"/>
        <a:ext cx="2833338" cy="1700003"/>
      </dsp:txXfrm>
    </dsp:sp>
    <dsp:sp modelId="{0C69D35D-4613-4458-87DF-75AF98B916C6}">
      <dsp:nvSpPr>
        <dsp:cNvPr id="0" name=""/>
        <dsp:cNvSpPr/>
      </dsp:nvSpPr>
      <dsp:spPr>
        <a:xfrm>
          <a:off x="4047245" y="3032"/>
          <a:ext cx="2833338" cy="1700003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Prevent double voting with session or token system.</a:t>
          </a:r>
        </a:p>
      </dsp:txBody>
      <dsp:txXfrm>
        <a:off x="4047245" y="3032"/>
        <a:ext cx="2833338" cy="1700003"/>
      </dsp:txXfrm>
    </dsp:sp>
    <dsp:sp modelId="{186C8DB3-2D4D-4A37-90C4-A5FDBF46A696}">
      <dsp:nvSpPr>
        <dsp:cNvPr id="0" name=""/>
        <dsp:cNvSpPr/>
      </dsp:nvSpPr>
      <dsp:spPr>
        <a:xfrm>
          <a:off x="7163917" y="3032"/>
          <a:ext cx="2833338" cy="1700003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Improve UI using JavaScript or front-end frameworks.</a:t>
          </a:r>
        </a:p>
      </dsp:txBody>
      <dsp:txXfrm>
        <a:off x="7163917" y="3032"/>
        <a:ext cx="2833338" cy="1700003"/>
      </dsp:txXfrm>
    </dsp:sp>
    <dsp:sp modelId="{4AA7D8D8-E28E-4C46-8C83-B93C8EDDA15E}">
      <dsp:nvSpPr>
        <dsp:cNvPr id="0" name=""/>
        <dsp:cNvSpPr/>
      </dsp:nvSpPr>
      <dsp:spPr>
        <a:xfrm>
          <a:off x="2488909" y="1986369"/>
          <a:ext cx="2833338" cy="1700003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Visual graphs for result representation.</a:t>
          </a:r>
        </a:p>
      </dsp:txBody>
      <dsp:txXfrm>
        <a:off x="2488909" y="1986369"/>
        <a:ext cx="2833338" cy="1700003"/>
      </dsp:txXfrm>
    </dsp:sp>
    <dsp:sp modelId="{AC961349-0D16-48B9-84C9-91912362495F}">
      <dsp:nvSpPr>
        <dsp:cNvPr id="0" name=""/>
        <dsp:cNvSpPr/>
      </dsp:nvSpPr>
      <dsp:spPr>
        <a:xfrm>
          <a:off x="5605581" y="1986369"/>
          <a:ext cx="2833338" cy="1700003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Extend system for large-scale </a:t>
          </a:r>
          <a:r>
            <a:rPr lang="en-US" sz="2600" kern="1200" dirty="0">
              <a:latin typeface="Calibri"/>
            </a:rPr>
            <a:t>voting system process</a:t>
          </a:r>
          <a:r>
            <a:rPr lang="en-US" sz="2600" kern="1200" dirty="0"/>
            <a:t>.</a:t>
          </a:r>
        </a:p>
      </dsp:txBody>
      <dsp:txXfrm>
        <a:off x="5605581" y="1986369"/>
        <a:ext cx="2833338" cy="170000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6/25/2025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6/25/2025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6/25/2025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6/25/2025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6" name="Rectangle 55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 descr="A close up of a keyboard&#10;&#10;AI-generated content may be incorrect.">
            <a:extLst>
              <a:ext uri="{FF2B5EF4-FFF2-40B4-BE49-F238E27FC236}">
                <a16:creationId xmlns:a16="http://schemas.microsoft.com/office/drawing/2014/main" id="{BDF7E95B-9CB7-9398-6057-FF6F9F2AEF7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8900"/>
          <a:stretch>
            <a:fillRect/>
          </a:stretch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58" name="Rectangle 57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n-US" sz="4800" dirty="0">
                <a:latin typeface="Calibri"/>
                <a:ea typeface="Calibri"/>
                <a:cs typeface="Calibri"/>
              </a:rPr>
              <a:t>Online Voting System Using Django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sz="2000" dirty="0"/>
              <a:t>By Mohammed Thanish</a:t>
            </a:r>
          </a:p>
          <a:p>
            <a:pPr algn="l"/>
            <a:r>
              <a:rPr lang="en-US" sz="2000" dirty="0">
                <a:ea typeface="Calibri"/>
                <a:cs typeface="Calibri"/>
              </a:rPr>
              <a:t>Python </a:t>
            </a:r>
            <a:r>
              <a:rPr lang="en-US" sz="2000" dirty="0" err="1">
                <a:ea typeface="Calibri"/>
                <a:cs typeface="Calibri"/>
              </a:rPr>
              <a:t>Fullstack</a:t>
            </a:r>
            <a:r>
              <a:rPr lang="en-US" sz="2000" dirty="0">
                <a:ea typeface="Calibri"/>
                <a:cs typeface="Calibri"/>
              </a:rPr>
              <a:t> Developer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96CF2A2B-0745-440C-9224-C5C6A0A42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5BE6D6B-84C9-4D2B-97EB-773B7369EF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 descr="A diagram of a computer network&#10;&#10;AI-generated content may be incorrect.">
            <a:extLst>
              <a:ext uri="{FF2B5EF4-FFF2-40B4-BE49-F238E27FC236}">
                <a16:creationId xmlns:a16="http://schemas.microsoft.com/office/drawing/2014/main" id="{F7671B55-78F2-961D-37F1-E88EFC927DE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0"/>
          </a:blip>
          <a:srcRect t="11696" b="11250"/>
          <a:stretch>
            <a:fillRect/>
          </a:stretch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8181" y="728906"/>
            <a:ext cx="9792471" cy="2057037"/>
          </a:xfrm>
        </p:spPr>
        <p:txBody>
          <a:bodyPr>
            <a:normAutofit/>
          </a:bodyPr>
          <a:lstStyle/>
          <a:p>
            <a:r>
              <a:rPr lang="en-US">
                <a:ln w="2222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System Architecture &amp; Technology Stack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98181" y="2957665"/>
            <a:ext cx="9792471" cy="3171423"/>
          </a:xfrm>
        </p:spPr>
        <p:txBody>
          <a:bodyPr>
            <a:normAutofit/>
          </a:bodyPr>
          <a:lstStyle/>
          <a:p>
            <a:r>
              <a:rPr lang="en-US" sz="2000">
                <a:solidFill>
                  <a:srgbClr val="FFFFFF"/>
                </a:solidFill>
              </a:rPr>
              <a:t>Frontend: HTML, CSS, Bootstrap.</a:t>
            </a:r>
          </a:p>
          <a:p>
            <a:r>
              <a:rPr lang="en-US" sz="2000">
                <a:solidFill>
                  <a:srgbClr val="FFFFFF"/>
                </a:solidFill>
              </a:rPr>
              <a:t>Backend: Django (Python).</a:t>
            </a:r>
          </a:p>
          <a:p>
            <a:r>
              <a:rPr lang="en-US" sz="2000">
                <a:solidFill>
                  <a:srgbClr val="FFFFFF"/>
                </a:solidFill>
              </a:rPr>
              <a:t>Database: SQLite.</a:t>
            </a:r>
          </a:p>
          <a:p>
            <a:r>
              <a:rPr lang="en-US" sz="2000">
                <a:solidFill>
                  <a:srgbClr val="FFFFFF"/>
                </a:solidFill>
              </a:rPr>
              <a:t>Authentication: Django's built-in system.</a:t>
            </a:r>
          </a:p>
          <a:p>
            <a:r>
              <a:rPr lang="en-US" sz="2000">
                <a:solidFill>
                  <a:srgbClr val="FFFFFF"/>
                </a:solidFill>
              </a:rPr>
              <a:t>Architecture: MVC (Model-View-Controller).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5705"/>
            <a:ext cx="12191990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6851" y="637762"/>
            <a:ext cx="9888496" cy="900131"/>
          </a:xfrm>
        </p:spPr>
        <p:txBody>
          <a:bodyPr anchor="t">
            <a:normAutofit/>
          </a:bodyPr>
          <a:lstStyle/>
          <a:p>
            <a:pPr algn="l"/>
            <a:r>
              <a:rPr lang="en-US" sz="4000">
                <a:solidFill>
                  <a:schemeClr val="bg1"/>
                </a:solidFill>
              </a:rPr>
              <a:t>Conclusion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12191990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6851" y="2010758"/>
            <a:ext cx="45719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5548" y="2217343"/>
            <a:ext cx="9880893" cy="395961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dirty="0"/>
              <a:t>The system digitizes voting for accessibility and speed.</a:t>
            </a:r>
          </a:p>
          <a:p>
            <a:r>
              <a:rPr lang="en-US" sz="2400" dirty="0"/>
              <a:t>Secure and scalable platform using Django.</a:t>
            </a:r>
            <a:endParaRPr lang="en-US" sz="2400" dirty="0">
              <a:ea typeface="Calibri"/>
              <a:cs typeface="Calibri"/>
            </a:endParaRPr>
          </a:p>
          <a:p>
            <a:r>
              <a:rPr lang="en-US" sz="2400" dirty="0"/>
              <a:t>Reduces human errors and ensures transparency.</a:t>
            </a:r>
            <a:endParaRPr lang="en-US" sz="2400" dirty="0">
              <a:ea typeface="Calibri"/>
              <a:cs typeface="Calibri"/>
            </a:endParaRPr>
          </a:p>
          <a:p>
            <a:r>
              <a:rPr lang="en-US" sz="2400" dirty="0"/>
              <a:t>Can be further enhanced for institutional use.</a:t>
            </a:r>
            <a:endParaRPr lang="en-US" sz="2400" dirty="0">
              <a:ea typeface="Calibri"/>
              <a:cs typeface="Calibri"/>
            </a:endParaRPr>
          </a:p>
          <a:p>
            <a:r>
              <a:rPr lang="en-US" sz="2400" dirty="0"/>
              <a:t>Promotes paperless and fair voting for elections.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</a:pPr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Program-Views</a:t>
            </a:r>
          </a:p>
        </p:txBody>
      </p:sp>
      <p:pic>
        <p:nvPicPr>
          <p:cNvPr id="6" name="Picture 5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BA82A22A-AABD-E136-060A-B1418EA41F9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33" t="906" r="46703" b="66"/>
          <a:stretch>
            <a:fillRect/>
          </a:stretch>
        </p:blipFill>
        <p:spPr>
          <a:xfrm>
            <a:off x="5548489" y="643466"/>
            <a:ext cx="5238353" cy="5568739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</a:pPr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Program - Models</a:t>
            </a:r>
          </a:p>
        </p:txBody>
      </p:sp>
      <p:pic>
        <p:nvPicPr>
          <p:cNvPr id="4" name="Picture 3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10E6C419-8FC5-4A7A-01F2-80BB322ACA2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3148" b="13148"/>
          <a:stretch>
            <a:fillRect/>
          </a:stretch>
        </p:blipFill>
        <p:spPr>
          <a:xfrm>
            <a:off x="4777316" y="1966025"/>
            <a:ext cx="6780700" cy="2923621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C3896A03-3945-419A-B66B-4EE266EDD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0"/>
            <a:ext cx="6083447" cy="6858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2498" y="655782"/>
            <a:ext cx="4284418" cy="4068618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66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Program - Template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34F5AD2-EDBD-4BBD-A55C-EAFFD0C709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5990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08CF2B8-C637-9258-2304-21A00B5EE1D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486" r="347" b="-218"/>
          <a:stretch>
            <a:fillRect/>
          </a:stretch>
        </p:blipFill>
        <p:spPr>
          <a:xfrm>
            <a:off x="7344969" y="637762"/>
            <a:ext cx="3595752" cy="5576769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</a:pPr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Program </a:t>
            </a:r>
            <a:r>
              <a:rPr lang="en-US" sz="3600" dirty="0">
                <a:solidFill>
                  <a:srgbClr val="FFFFFF"/>
                </a:solidFill>
              </a:rPr>
              <a:t>– </a:t>
            </a:r>
            <a:r>
              <a:rPr lang="en-US" sz="36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Url</a:t>
            </a:r>
            <a:r>
              <a:rPr lang="en-US" sz="3600" dirty="0">
                <a:solidFill>
                  <a:srgbClr val="FFFFFF"/>
                </a:solidFill>
              </a:rPr>
              <a:t>(App)</a:t>
            </a:r>
            <a:endParaRPr lang="en-US" sz="3600" kern="1200" dirty="0">
              <a:solidFill>
                <a:srgbClr val="FFFFFF"/>
              </a:solidFill>
              <a:latin typeface="+mj-lt"/>
              <a:ea typeface="Calibri"/>
              <a:cs typeface="Calibri"/>
            </a:endParaRPr>
          </a:p>
        </p:txBody>
      </p:sp>
      <p:pic>
        <p:nvPicPr>
          <p:cNvPr id="4" name="Picture 3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3A377584-394D-FBAD-A8F9-4EF5A7EFE0F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2256" t="6029" r="6848" b="14607"/>
          <a:stretch>
            <a:fillRect/>
          </a:stretch>
        </p:blipFill>
        <p:spPr>
          <a:xfrm>
            <a:off x="4401838" y="1166990"/>
            <a:ext cx="7531655" cy="4532734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261E231-FA8C-0A24-E647-5DAB3ACDEE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wn Arrow 7">
            <a:extLst>
              <a:ext uri="{FF2B5EF4-FFF2-40B4-BE49-F238E27FC236}">
                <a16:creationId xmlns:a16="http://schemas.microsoft.com/office/drawing/2014/main" id="{7968C2DA-31FC-141B-4371-DA4E26C247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58D3D5-0ADF-D1FC-2CD5-40AF15F7E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</a:pPr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Program - </a:t>
            </a:r>
            <a:r>
              <a:rPr lang="en-US" sz="3600" dirty="0">
                <a:solidFill>
                  <a:srgbClr val="FFFFFF"/>
                </a:solidFill>
              </a:rPr>
              <a:t>Admin</a:t>
            </a:r>
            <a:endParaRPr lang="en-US" sz="3600" kern="1200" dirty="0">
              <a:solidFill>
                <a:srgbClr val="FFFFFF"/>
              </a:solidFill>
              <a:latin typeface="+mj-lt"/>
              <a:ea typeface="Calibri"/>
              <a:cs typeface="Calibri"/>
            </a:endParaRPr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3887C53-A603-917B-9149-5ADE35E4FD9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7109" t="10115" r="34421" b="45641"/>
          <a:stretch>
            <a:fillRect/>
          </a:stretch>
        </p:blipFill>
        <p:spPr>
          <a:xfrm>
            <a:off x="4724538" y="1574525"/>
            <a:ext cx="6601356" cy="3329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0937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85BFCAF-691A-BAA2-A829-486C21D37A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wn Arrow 7">
            <a:extLst>
              <a:ext uri="{FF2B5EF4-FFF2-40B4-BE49-F238E27FC236}">
                <a16:creationId xmlns:a16="http://schemas.microsoft.com/office/drawing/2014/main" id="{28DBE96E-0F79-4B4E-9E3A-BE413DA4E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3055A9-0D43-10D9-24E1-A3F02C1E15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</a:pPr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Program </a:t>
            </a:r>
            <a:r>
              <a:rPr lang="en-US" sz="3600" dirty="0">
                <a:solidFill>
                  <a:srgbClr val="FFFFFF"/>
                </a:solidFill>
              </a:rPr>
              <a:t>– </a:t>
            </a:r>
            <a:r>
              <a:rPr lang="en-US" sz="3600" dirty="0" err="1">
                <a:solidFill>
                  <a:srgbClr val="FFFFFF"/>
                </a:solidFill>
              </a:rPr>
              <a:t>Url</a:t>
            </a:r>
            <a:r>
              <a:rPr lang="en-US" sz="3600" dirty="0">
                <a:solidFill>
                  <a:srgbClr val="FFFFFF"/>
                </a:solidFill>
              </a:rPr>
              <a:t>(Project)</a:t>
            </a:r>
            <a:endParaRPr lang="en-US" sz="3600" kern="1200" dirty="0">
              <a:solidFill>
                <a:srgbClr val="FFFFFF"/>
              </a:solidFill>
              <a:latin typeface="+mj-lt"/>
              <a:ea typeface="Calibri"/>
              <a:cs typeface="Calibri"/>
            </a:endParaRPr>
          </a:p>
        </p:txBody>
      </p:sp>
      <p:pic>
        <p:nvPicPr>
          <p:cNvPr id="4" name="Picture 3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464E030B-CE55-B7FF-D8C8-874B723C3B0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7754" t="4810" r="39402" b="20975"/>
          <a:stretch>
            <a:fillRect/>
          </a:stretch>
        </p:blipFill>
        <p:spPr>
          <a:xfrm>
            <a:off x="4682435" y="501351"/>
            <a:ext cx="6018707" cy="5484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0948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</a:pPr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Output – Base Page</a:t>
            </a: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299A111-E4CD-69FF-BD96-016B05C6D80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525" b="1525"/>
          <a:stretch>
            <a:fillRect/>
          </a:stretch>
        </p:blipFill>
        <p:spPr>
          <a:xfrm>
            <a:off x="1608440" y="1675227"/>
            <a:ext cx="8975120" cy="4394199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</a:pPr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Output – Login Page</a:t>
            </a: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870A16F-8E9B-CF96-D49F-94DDEA618C4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836" b="-173"/>
          <a:stretch>
            <a:fillRect/>
          </a:stretch>
        </p:blipFill>
        <p:spPr>
          <a:xfrm>
            <a:off x="1768186" y="1675227"/>
            <a:ext cx="8655628" cy="439419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lide Background">
            <a:extLst>
              <a:ext uri="{FF2B5EF4-FFF2-40B4-BE49-F238E27FC236}">
                <a16:creationId xmlns:a16="http://schemas.microsoft.com/office/drawing/2014/main" id="{5F637E18-EF26-4327-9077-7FFC67B98B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3EED6667-6BE8-A2AB-422A-5A1D89727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0"/>
            <a:ext cx="12192001" cy="1696413"/>
          </a:xfrm>
          <a:prstGeom prst="rect">
            <a:avLst/>
          </a:prstGeom>
          <a:ln>
            <a:noFill/>
          </a:ln>
          <a:effectLst>
            <a:outerShdw blurRad="304800" dist="114300" dir="5460000" sx="92000" sy="92000" algn="t" rotWithShape="0">
              <a:srgbClr val="000000">
                <a:alpha val="1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D3BEE7-D0AD-E861-D6E4-6AAA5B8424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58" y="244742"/>
            <a:ext cx="7015498" cy="12352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4000" b="1" dirty="0"/>
              <a:t>Contents</a:t>
            </a:r>
            <a:endParaRPr lang="en-US" sz="4000" kern="1200" dirty="0">
              <a:latin typeface="+mj-lt"/>
              <a:ea typeface="+mj-ea"/>
              <a:cs typeface="+mj-cs"/>
            </a:endParaRPr>
          </a:p>
          <a:p>
            <a:pPr algn="l" defTabSz="914400">
              <a:lnSpc>
                <a:spcPct val="90000"/>
              </a:lnSpc>
            </a:pPr>
            <a:endParaRPr lang="en-US" sz="36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3D65B7B8-27FE-82FF-B792-99AAA41C9B1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85571481"/>
              </p:ext>
            </p:extLst>
          </p:nvPr>
        </p:nvGraphicFramePr>
        <p:xfrm>
          <a:off x="761801" y="2700952"/>
          <a:ext cx="10668004" cy="3193136"/>
        </p:xfrm>
        <a:graphic>
          <a:graphicData uri="http://schemas.openxmlformats.org/drawingml/2006/table">
            <a:tbl>
              <a:tblPr firstRow="1" bandRow="1">
                <a:solidFill>
                  <a:schemeClr val="bg1"/>
                </a:solidFill>
                <a:tableStyleId>{5C22544A-7EE6-4342-B048-85BDC9FD1C3A}</a:tableStyleId>
              </a:tblPr>
              <a:tblGrid>
                <a:gridCol w="4950859">
                  <a:extLst>
                    <a:ext uri="{9D8B030D-6E8A-4147-A177-3AD203B41FA5}">
                      <a16:colId xmlns:a16="http://schemas.microsoft.com/office/drawing/2014/main" val="241574296"/>
                    </a:ext>
                  </a:extLst>
                </a:gridCol>
                <a:gridCol w="5717145">
                  <a:extLst>
                    <a:ext uri="{9D8B030D-6E8A-4147-A177-3AD203B41FA5}">
                      <a16:colId xmlns:a16="http://schemas.microsoft.com/office/drawing/2014/main" val="589784843"/>
                    </a:ext>
                  </a:extLst>
                </a:gridCol>
              </a:tblGrid>
              <a:tr h="487016">
                <a:tc>
                  <a:txBody>
                    <a:bodyPr/>
                    <a:lstStyle/>
                    <a:p>
                      <a:endParaRPr lang="en-US" sz="1500" b="0" cap="none" spc="0">
                        <a:solidFill>
                          <a:schemeClr val="bg1"/>
                        </a:solidFill>
                      </a:endParaRPr>
                    </a:p>
                  </a:txBody>
                  <a:tcPr marL="123871" marR="95286" marT="95286" marB="95286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b="0" cap="none" spc="0">
                        <a:solidFill>
                          <a:schemeClr val="bg1"/>
                        </a:solidFill>
                      </a:endParaRPr>
                    </a:p>
                  </a:txBody>
                  <a:tcPr marL="123871" marR="95286" marT="95286" marB="95286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8830646"/>
                  </a:ext>
                </a:extLst>
              </a:tr>
              <a:tr h="451020">
                <a:tc>
                  <a:txBody>
                    <a:bodyPr/>
                    <a:lstStyle/>
                    <a:p>
                      <a:pPr marL="514350" lvl="0" indent="-514350">
                        <a:buFont typeface="Arial"/>
                        <a:buChar char="•"/>
                      </a:pPr>
                      <a:r>
                        <a:rPr lang="en-US" sz="1500" b="0" i="0" u="none" strike="noStrike" cap="none" spc="0" noProof="0">
                          <a:solidFill>
                            <a:schemeClr val="tx1"/>
                          </a:solidFill>
                          <a:latin typeface="Calibri"/>
                        </a:rPr>
                        <a:t>Introduction</a:t>
                      </a:r>
                      <a:endParaRPr lang="en-US" sz="15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23871" marR="95286" marT="95286" marB="95286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38100" cmpd="sng">
                      <a:noFill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514350" lvl="0" indent="-514350">
                        <a:buFont typeface="Arial"/>
                        <a:buChar char="•"/>
                      </a:pPr>
                      <a:r>
                        <a:rPr lang="en-US" sz="1500" b="0" i="0" u="none" strike="noStrike" cap="none" spc="0" noProof="0">
                          <a:solidFill>
                            <a:schemeClr val="tx1"/>
                          </a:solidFill>
                          <a:latin typeface="Calibri"/>
                        </a:rPr>
                        <a:t>Feature Enhancement</a:t>
                      </a:r>
                      <a:endParaRPr lang="en-US" sz="15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23871" marR="95286" marT="95286" marB="95286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38100" cmpd="sng">
                      <a:noFill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717647"/>
                  </a:ext>
                </a:extLst>
              </a:tr>
              <a:tr h="451020">
                <a:tc>
                  <a:txBody>
                    <a:bodyPr/>
                    <a:lstStyle/>
                    <a:p>
                      <a:pPr marL="514350" lvl="0" indent="-514350">
                        <a:buFont typeface="Arial"/>
                        <a:buChar char="•"/>
                      </a:pPr>
                      <a:r>
                        <a:rPr lang="en-US" sz="1500" b="0" i="0" u="none" strike="noStrike" cap="none" spc="0" noProof="0">
                          <a:solidFill>
                            <a:schemeClr val="tx1"/>
                          </a:solidFill>
                          <a:latin typeface="Calibri"/>
                        </a:rPr>
                        <a:t>Existing System</a:t>
                      </a:r>
                      <a:endParaRPr lang="en-US" sz="15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23871" marR="95286" marT="95286" marB="95286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514350" lvl="0" indent="-514350">
                        <a:buFont typeface="Arial"/>
                        <a:buChar char="•"/>
                      </a:pPr>
                      <a:r>
                        <a:rPr lang="en-US" sz="1500" b="0" i="0" u="none" strike="noStrike" cap="none" spc="0" noProof="0">
                          <a:solidFill>
                            <a:schemeClr val="tx1"/>
                          </a:solidFill>
                          <a:latin typeface="Calibri"/>
                        </a:rPr>
                        <a:t>System Architecture &amp; Technology Stack</a:t>
                      </a:r>
                      <a:endParaRPr lang="en-US" sz="15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23871" marR="95286" marT="95286" marB="95286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355300"/>
                  </a:ext>
                </a:extLst>
              </a:tr>
              <a:tr h="451020">
                <a:tc>
                  <a:txBody>
                    <a:bodyPr/>
                    <a:lstStyle/>
                    <a:p>
                      <a:pPr marL="514350" lvl="0" indent="-514350">
                        <a:buFont typeface="Arial"/>
                        <a:buChar char="•"/>
                      </a:pPr>
                      <a:r>
                        <a:rPr lang="en-US" sz="1500" b="0" i="0" u="none" strike="noStrike" cap="none" spc="0" noProof="0">
                          <a:solidFill>
                            <a:schemeClr val="tx1"/>
                          </a:solidFill>
                          <a:latin typeface="Calibri"/>
                        </a:rPr>
                        <a:t>Challenges in Existing System</a:t>
                      </a:r>
                      <a:endParaRPr lang="en-US" sz="15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23871" marR="95286" marT="95286" marB="95286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514350" indent="-514350">
                        <a:buFont typeface="Arial"/>
                        <a:buChar char="•"/>
                      </a:pPr>
                      <a:r>
                        <a:rPr lang="en-US" sz="1500" cap="none" spc="0">
                          <a:solidFill>
                            <a:schemeClr val="tx1"/>
                          </a:solidFill>
                        </a:rPr>
                        <a:t>Conclusion</a:t>
                      </a:r>
                    </a:p>
                  </a:txBody>
                  <a:tcPr marL="123871" marR="95286" marT="95286" marB="95286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5570427"/>
                  </a:ext>
                </a:extLst>
              </a:tr>
              <a:tr h="451020">
                <a:tc>
                  <a:txBody>
                    <a:bodyPr/>
                    <a:lstStyle/>
                    <a:p>
                      <a:pPr marL="514350" lvl="0" indent="-514350">
                        <a:buFont typeface="Arial"/>
                        <a:buChar char="•"/>
                      </a:pPr>
                      <a:r>
                        <a:rPr lang="en-US" sz="1500" b="0" i="0" u="none" strike="noStrike" cap="none" spc="0" noProof="0">
                          <a:solidFill>
                            <a:schemeClr val="tx1"/>
                          </a:solidFill>
                          <a:latin typeface="Calibri"/>
                        </a:rPr>
                        <a:t>Proposed System</a:t>
                      </a:r>
                      <a:endParaRPr lang="en-US" sz="15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23871" marR="95286" marT="95286" marB="95286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514350" indent="-514350">
                        <a:buFont typeface="Arial"/>
                        <a:buChar char="•"/>
                      </a:pPr>
                      <a:r>
                        <a:rPr lang="en-US" sz="1500" cap="none" spc="0">
                          <a:solidFill>
                            <a:schemeClr val="tx1"/>
                          </a:solidFill>
                        </a:rPr>
                        <a:t>Program</a:t>
                      </a:r>
                    </a:p>
                  </a:txBody>
                  <a:tcPr marL="123871" marR="95286" marT="95286" marB="95286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6267654"/>
                  </a:ext>
                </a:extLst>
              </a:tr>
              <a:tr h="451020">
                <a:tc>
                  <a:txBody>
                    <a:bodyPr/>
                    <a:lstStyle/>
                    <a:p>
                      <a:pPr marL="514350" lvl="0" indent="-514350">
                        <a:buFont typeface="Arial"/>
                        <a:buChar char="•"/>
                      </a:pPr>
                      <a:r>
                        <a:rPr lang="en-US" sz="1500" b="0" i="0" u="none" strike="noStrike" cap="none" spc="0" noProof="0">
                          <a:solidFill>
                            <a:schemeClr val="tx1"/>
                          </a:solidFill>
                          <a:latin typeface="Calibri"/>
                        </a:rPr>
                        <a:t>Features of Proposed System</a:t>
                      </a:r>
                      <a:endParaRPr lang="en-US" sz="15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23871" marR="95286" marT="95286" marB="95286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514350" indent="-514350">
                        <a:buFont typeface="Arial"/>
                        <a:buChar char="•"/>
                      </a:pPr>
                      <a:r>
                        <a:rPr lang="en-US" sz="1500" cap="none" spc="0">
                          <a:solidFill>
                            <a:schemeClr val="tx1"/>
                          </a:solidFill>
                        </a:rPr>
                        <a:t>Output</a:t>
                      </a:r>
                    </a:p>
                  </a:txBody>
                  <a:tcPr marL="123871" marR="95286" marT="95286" marB="95286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29838972"/>
                  </a:ext>
                </a:extLst>
              </a:tr>
              <a:tr h="451020">
                <a:tc>
                  <a:txBody>
                    <a:bodyPr/>
                    <a:lstStyle/>
                    <a:p>
                      <a:pPr marL="514350" lvl="0" indent="-514350">
                        <a:buFont typeface="Arial"/>
                        <a:buChar char="•"/>
                      </a:pPr>
                      <a:r>
                        <a:rPr lang="en-US" sz="1500" b="0" i="0" u="none" strike="noStrike" cap="none" spc="0" noProof="0">
                          <a:solidFill>
                            <a:schemeClr val="tx1"/>
                          </a:solidFill>
                          <a:latin typeface="Calibri"/>
                        </a:rPr>
                        <a:t>System Modules</a:t>
                      </a:r>
                      <a:endParaRPr lang="en-US" sz="15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23871" marR="95286" marT="95286" marB="95286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514350" lvl="0" indent="-514350">
                        <a:buFont typeface="Arial"/>
                        <a:buChar char="•"/>
                      </a:pPr>
                      <a:r>
                        <a:rPr lang="en-US" sz="1500" b="0" i="0" u="none" strike="noStrike" cap="none" spc="0" noProof="0">
                          <a:solidFill>
                            <a:schemeClr val="tx1"/>
                          </a:solidFill>
                          <a:latin typeface="Calibri"/>
                        </a:rPr>
                        <a:t>Database</a:t>
                      </a:r>
                      <a:endParaRPr lang="en-US" sz="15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23871" marR="95286" marT="95286" marB="95286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39068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750310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</a:pPr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Output – Register Page</a:t>
            </a:r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D1FE627-C87F-F4A2-3B86-34E4C003A41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490" b="173"/>
          <a:stretch>
            <a:fillRect/>
          </a:stretch>
        </p:blipFill>
        <p:spPr>
          <a:xfrm>
            <a:off x="1768186" y="1675227"/>
            <a:ext cx="8655628" cy="4394199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</a:pPr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Output – Home Page</a:t>
            </a: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D25ACBE-5F66-58F8-9711-660CC750BB7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905" b="3905"/>
          <a:stretch>
            <a:fillRect/>
          </a:stretch>
        </p:blipFill>
        <p:spPr>
          <a:xfrm>
            <a:off x="1399982" y="1675227"/>
            <a:ext cx="9392036" cy="4394199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</a:pPr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Output – Criteria Page</a:t>
            </a:r>
          </a:p>
        </p:txBody>
      </p:sp>
      <p:pic>
        <p:nvPicPr>
          <p:cNvPr id="4" name="Picture 3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10B0F6D0-63DD-D691-3A57-DBBAD2C085D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93" r="393"/>
          <a:stretch>
            <a:fillRect/>
          </a:stretch>
        </p:blipFill>
        <p:spPr>
          <a:xfrm>
            <a:off x="1758029" y="1675227"/>
            <a:ext cx="8675942" cy="4394199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1853D7B-0A35-213F-5DB1-3DAE898ECC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4609A1-8792-AFCA-CE91-1F7C25E7B3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</a:pPr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Output – </a:t>
            </a:r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Proof Page</a:t>
            </a:r>
            <a:endParaRPr lang="en-US" sz="3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912AFB4-F8A1-28BA-B030-C18ECE65ACB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25" b="125"/>
          <a:stretch>
            <a:fillRect/>
          </a:stretch>
        </p:blipFill>
        <p:spPr>
          <a:xfrm>
            <a:off x="1755889" y="1675227"/>
            <a:ext cx="8680222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059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E3A7071-9194-DF4A-4F4F-2B35CD91B9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39CDD0-D7AA-9FCA-AD69-DAFA60A309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</a:pPr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Output – </a:t>
            </a:r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Eligibility </a:t>
            </a:r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Page</a:t>
            </a:r>
          </a:p>
        </p:txBody>
      </p:sp>
      <p:pic>
        <p:nvPicPr>
          <p:cNvPr id="4" name="Picture 3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E616B5A4-F98B-ABB9-21DB-3134373AC4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0809" y="1675227"/>
            <a:ext cx="8450381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4306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20E71C4-E08A-69F4-50D4-C4697CB1F9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D2557B-8EA4-1225-95F8-0679A6E9DC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</a:pPr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Output – </a:t>
            </a:r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Result </a:t>
            </a:r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Page</a:t>
            </a:r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DA109BA-B4D5-DF2F-C0CC-DAFE3F6588A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974" b="172"/>
          <a:stretch>
            <a:fillRect/>
          </a:stretch>
        </p:blipFill>
        <p:spPr>
          <a:xfrm>
            <a:off x="1766476" y="1675227"/>
            <a:ext cx="8659048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1662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ADF0235-7891-E7CE-6832-1AB1B15B2E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CC3A27-3D9E-FD1E-4EA1-B19B86830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Database– Admin Page</a:t>
            </a: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EC319DB-99D5-5AB9-88AA-6E3DCE50350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0666" b="-1"/>
          <a:stretch>
            <a:fillRect/>
          </a:stretch>
        </p:blipFill>
        <p:spPr>
          <a:xfrm>
            <a:off x="2138534" y="1966293"/>
            <a:ext cx="7914931" cy="445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5315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7845C02-BDC6-5874-C6AD-1FB155DCCB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9" name="Rectangle 4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442B53-846D-2F71-0F22-5EC2AEAD3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Database– </a:t>
            </a:r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SQLLite </a:t>
            </a:r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C488D52-564C-0429-F602-A9A5FA6240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225" y="2450762"/>
            <a:ext cx="11327549" cy="3483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643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9" name="Content Placeholder 18" descr="Thank You Stock Photos, Images and Backgrounds for Free Download">
            <a:extLst>
              <a:ext uri="{FF2B5EF4-FFF2-40B4-BE49-F238E27FC236}">
                <a16:creationId xmlns:a16="http://schemas.microsoft.com/office/drawing/2014/main" id="{4A7F3A61-A4AA-F7FB-1A16-49821411E9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11434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3313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5705"/>
            <a:ext cx="12191990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6851" y="637762"/>
            <a:ext cx="9888496" cy="900131"/>
          </a:xfrm>
        </p:spPr>
        <p:txBody>
          <a:bodyPr anchor="t">
            <a:normAutofit/>
          </a:bodyPr>
          <a:lstStyle/>
          <a:p>
            <a:pPr algn="l"/>
            <a:r>
              <a:rPr lang="en-US" sz="4000">
                <a:solidFill>
                  <a:schemeClr val="bg1"/>
                </a:solidFill>
              </a:rPr>
              <a:t>Introduction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12191990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6851" y="2010758"/>
            <a:ext cx="45719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Content Placeholder 2"/>
          <p:cNvSpPr>
            <a:spLocks noGrp="1"/>
          </p:cNvSpPr>
          <p:nvPr>
            <p:ph idx="1"/>
          </p:nvPr>
        </p:nvSpPr>
        <p:spPr>
          <a:xfrm>
            <a:off x="1155548" y="2217343"/>
            <a:ext cx="9880893" cy="3959619"/>
          </a:xfrm>
        </p:spPr>
        <p:txBody>
          <a:bodyPr>
            <a:normAutofit/>
          </a:bodyPr>
          <a:lstStyle/>
          <a:p>
            <a:r>
              <a:rPr lang="en-US" sz="2400"/>
              <a:t>An online voting system enables users to vote remotely.</a:t>
            </a:r>
          </a:p>
          <a:p>
            <a:r>
              <a:rPr lang="en-US" sz="2400"/>
              <a:t>It offers convenience and security compared to traditional voting.</a:t>
            </a:r>
          </a:p>
          <a:p>
            <a:r>
              <a:rPr lang="en-US" sz="2400"/>
              <a:t>Developed using Django framework and SQLite database.</a:t>
            </a:r>
          </a:p>
          <a:p>
            <a:r>
              <a:rPr lang="en-US" sz="2400"/>
              <a:t>Supports real-time result updates and user authentication.</a:t>
            </a:r>
          </a:p>
          <a:p>
            <a:r>
              <a:rPr lang="en-US" sz="2400"/>
              <a:t>Ensures transparency in the voting process.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Rectangle 110">
            <a:extLst>
              <a:ext uri="{FF2B5EF4-FFF2-40B4-BE49-F238E27FC236}">
                <a16:creationId xmlns:a16="http://schemas.microsoft.com/office/drawing/2014/main" id="{6EA86598-DA2C-41D5-BC0C-E877F8818E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0"/>
            <a:ext cx="6095990" cy="6858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5557" y="637763"/>
            <a:ext cx="4310698" cy="1627274"/>
          </a:xfrm>
        </p:spPr>
        <p:txBody>
          <a:bodyPr anchor="t">
            <a:normAutofit/>
          </a:bodyPr>
          <a:lstStyle/>
          <a:p>
            <a:pPr algn="l"/>
            <a:r>
              <a:rPr lang="en-US" sz="4800">
                <a:solidFill>
                  <a:schemeClr val="bg1"/>
                </a:solidFill>
              </a:rPr>
              <a:t>Existing System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556" y="2372156"/>
            <a:ext cx="457200" cy="45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5556" y="2581065"/>
            <a:ext cx="4284416" cy="3633467"/>
          </a:xfrm>
        </p:spPr>
        <p:txBody>
          <a:bodyPr>
            <a:normAutofit/>
          </a:bodyPr>
          <a:lstStyle/>
          <a:p>
            <a:r>
              <a:rPr lang="en-US" sz="2000">
                <a:solidFill>
                  <a:schemeClr val="bg1"/>
                </a:solidFill>
              </a:rPr>
              <a:t>Traditional voting involves manual ballot papers.</a:t>
            </a:r>
          </a:p>
          <a:p>
            <a:r>
              <a:rPr lang="en-US" sz="2000">
                <a:solidFill>
                  <a:schemeClr val="bg1"/>
                </a:solidFill>
              </a:rPr>
              <a:t>Time-consuming process with human error possibilities.</a:t>
            </a:r>
          </a:p>
          <a:p>
            <a:r>
              <a:rPr lang="en-US" sz="2000">
                <a:solidFill>
                  <a:schemeClr val="bg1"/>
                </a:solidFill>
              </a:rPr>
              <a:t>Counting votes takes hours or even days.</a:t>
            </a:r>
          </a:p>
          <a:p>
            <a:r>
              <a:rPr lang="en-US" sz="2000">
                <a:solidFill>
                  <a:schemeClr val="bg1"/>
                </a:solidFill>
              </a:rPr>
              <a:t>Lack of accessibility for remote voters.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87F16C5A-0D41-47A9-B0A2-9C2AD7A8CF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5990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A computer mouse connected to a green tick&#10;&#10;AI-generated content may be incorrect.">
            <a:extLst>
              <a:ext uri="{FF2B5EF4-FFF2-40B4-BE49-F238E27FC236}">
                <a16:creationId xmlns:a16="http://schemas.microsoft.com/office/drawing/2014/main" id="{F1996586-B608-96C1-D44F-5436A513C6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9464" y="1813516"/>
            <a:ext cx="4305891" cy="322526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738F59A4-4431-460D-8E49-6E65C189A5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8A919B9C-5C01-47E4-B2F2-45F589208A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E85A82CE-D835-4542-BE8D-62A8F5A943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063D7EF0-3AC8-4029-B55D-EBDD733D39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4">
                <a:lumMod val="75000"/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0863" y="365125"/>
            <a:ext cx="11090274" cy="1325563"/>
          </a:xfrm>
        </p:spPr>
        <p:txBody>
          <a:bodyPr>
            <a:normAutofit/>
          </a:bodyPr>
          <a:lstStyle/>
          <a:p>
            <a:r>
              <a:rPr lang="en-US" sz="4000"/>
              <a:t>Challenges in Existing System</a:t>
            </a:r>
          </a:p>
        </p:txBody>
      </p:sp>
      <p:graphicFrame>
        <p:nvGraphicFramePr>
          <p:cNvPr id="51" name="Content Placeholder 2">
            <a:extLst>
              <a:ext uri="{FF2B5EF4-FFF2-40B4-BE49-F238E27FC236}">
                <a16:creationId xmlns:a16="http://schemas.microsoft.com/office/drawing/2014/main" id="{811E23FF-E006-FF17-24FA-ACB835B6473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7630046"/>
              </p:ext>
            </p:extLst>
          </p:nvPr>
        </p:nvGraphicFramePr>
        <p:xfrm>
          <a:off x="547688" y="2133600"/>
          <a:ext cx="11093450" cy="41576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Rectangle 97">
            <a:extLst>
              <a:ext uri="{FF2B5EF4-FFF2-40B4-BE49-F238E27FC236}">
                <a16:creationId xmlns:a16="http://schemas.microsoft.com/office/drawing/2014/main" id="{C3896A03-3945-419A-B66B-4EE266EDD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0"/>
            <a:ext cx="6095990" cy="6858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5557" y="649674"/>
            <a:ext cx="4284420" cy="1687143"/>
          </a:xfrm>
        </p:spPr>
        <p:txBody>
          <a:bodyPr anchor="t">
            <a:normAutofit/>
          </a:bodyPr>
          <a:lstStyle/>
          <a:p>
            <a:pPr algn="l"/>
            <a:r>
              <a:rPr lang="en-US" sz="4800">
                <a:solidFill>
                  <a:schemeClr val="bg1"/>
                </a:solidFill>
              </a:rPr>
              <a:t>Proposed System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B34F5AD2-EDBD-4BBD-A55C-EAFFD0C709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5990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34649" y="2416891"/>
            <a:ext cx="457200" cy="45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hand putting a paper into a ballot box&#10;&#10;AI-generated content may be incorrect.">
            <a:extLst>
              <a:ext uri="{FF2B5EF4-FFF2-40B4-BE49-F238E27FC236}">
                <a16:creationId xmlns:a16="http://schemas.microsoft.com/office/drawing/2014/main" id="{B83E2FA5-BB04-F426-A0AE-0524361932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557" y="2648749"/>
            <a:ext cx="4284420" cy="3545357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0313" y="2614463"/>
            <a:ext cx="4315042" cy="3596616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200"/>
              <a:t>An online voting platform built with Django.</a:t>
            </a:r>
          </a:p>
          <a:p>
            <a:pPr>
              <a:lnSpc>
                <a:spcPct val="90000"/>
              </a:lnSpc>
            </a:pPr>
            <a:r>
              <a:rPr lang="en-US" sz="2200"/>
              <a:t>Voters can register, login, and cast votes online.</a:t>
            </a:r>
          </a:p>
          <a:p>
            <a:pPr>
              <a:lnSpc>
                <a:spcPct val="90000"/>
              </a:lnSpc>
            </a:pPr>
            <a:r>
              <a:rPr lang="en-US" sz="2200"/>
              <a:t>Admins manage candidates via Django admin panel.</a:t>
            </a:r>
          </a:p>
          <a:p>
            <a:pPr>
              <a:lnSpc>
                <a:spcPct val="90000"/>
              </a:lnSpc>
            </a:pPr>
            <a:r>
              <a:rPr lang="en-US" sz="2200"/>
              <a:t>Secure, fast, and accessible from any location.</a:t>
            </a:r>
          </a:p>
          <a:p>
            <a:pPr>
              <a:lnSpc>
                <a:spcPct val="90000"/>
              </a:lnSpc>
            </a:pPr>
            <a:r>
              <a:rPr lang="en-US" sz="2200"/>
              <a:t>Reduces paper usage and manual errors.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Features of Proposed 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81727" y="649480"/>
            <a:ext cx="3025303" cy="5546047"/>
          </a:xfrm>
        </p:spPr>
        <p:txBody>
          <a:bodyPr anchor="ctr">
            <a:normAutofit/>
          </a:bodyPr>
          <a:lstStyle/>
          <a:p>
            <a:r>
              <a:rPr lang="en-US" sz="2000"/>
              <a:t>User registration and login system.</a:t>
            </a:r>
          </a:p>
          <a:p>
            <a:r>
              <a:rPr lang="en-US" sz="2000"/>
              <a:t>Vote casting with one vote per user.</a:t>
            </a:r>
          </a:p>
          <a:p>
            <a:r>
              <a:rPr lang="en-US" sz="2000"/>
              <a:t>Real-time result display with percentages.</a:t>
            </a:r>
          </a:p>
          <a:p>
            <a:r>
              <a:rPr lang="en-US" sz="2000"/>
              <a:t>Admin dashboard for managing candidates.</a:t>
            </a:r>
          </a:p>
          <a:p>
            <a:r>
              <a:rPr lang="en-US" sz="2000"/>
              <a:t>Age-based eligibility check before voting.</a:t>
            </a:r>
          </a:p>
        </p:txBody>
      </p:sp>
      <p:pic>
        <p:nvPicPr>
          <p:cNvPr id="25" name="Graphic 24" descr="Id Badge">
            <a:extLst>
              <a:ext uri="{FF2B5EF4-FFF2-40B4-BE49-F238E27FC236}">
                <a16:creationId xmlns:a16="http://schemas.microsoft.com/office/drawing/2014/main" id="{5AA776D0-4426-85ED-057D-FDC58BED63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09502" y="1627051"/>
            <a:ext cx="3615776" cy="361577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D909724-2FAC-4941-A743-AB97A8A67D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5120" y="1107860"/>
            <a:ext cx="5847781" cy="1046671"/>
          </a:xfrm>
        </p:spPr>
        <p:txBody>
          <a:bodyPr>
            <a:normAutofit/>
          </a:bodyPr>
          <a:lstStyle/>
          <a:p>
            <a:r>
              <a:rPr lang="en-US" sz="2800"/>
              <a:t>System Modules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65121" y="2402260"/>
            <a:ext cx="5847780" cy="3347879"/>
          </a:xfrm>
        </p:spPr>
        <p:txBody>
          <a:bodyPr anchor="ctr">
            <a:normAutofit/>
          </a:bodyPr>
          <a:lstStyle/>
          <a:p>
            <a:r>
              <a:rPr lang="en-US" sz="1800"/>
              <a:t>User Module: Registration, login, vote, view results.</a:t>
            </a:r>
          </a:p>
          <a:p>
            <a:r>
              <a:rPr lang="en-US" sz="1800"/>
              <a:t>Admin Module: Add/edit/delete candidates.</a:t>
            </a:r>
          </a:p>
          <a:p>
            <a:r>
              <a:rPr lang="en-US" sz="1800"/>
              <a:t>Eligibility Module: Check age before voting.</a:t>
            </a:r>
          </a:p>
          <a:p>
            <a:r>
              <a:rPr lang="en-US" sz="1800"/>
              <a:t>Results Module: Calculates and displays percentages.</a:t>
            </a:r>
          </a:p>
          <a:p>
            <a:r>
              <a:rPr lang="en-US" sz="1800"/>
              <a:t>Authentication System: Validates voters.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7B03642-7722-4B15-897F-76918F86B8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66395" y="539937"/>
            <a:ext cx="4525605" cy="5778126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068EAC2-2623-4156-A990-D776FF9BF4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9937"/>
            <a:ext cx="12192000" cy="64008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C707BC9-731A-490A-AF25-6F349FD9B0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254055"/>
            <a:ext cx="12192000" cy="64008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FD7C480-AC7D-4FEE-BB95-EEE23BB3E6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749379" y="3396997"/>
            <a:ext cx="6858002" cy="64008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diagram of a voting system&#10;&#10;AI-generated content may be incorrect.">
            <a:extLst>
              <a:ext uri="{FF2B5EF4-FFF2-40B4-BE49-F238E27FC236}">
                <a16:creationId xmlns:a16="http://schemas.microsoft.com/office/drawing/2014/main" id="{F73154B7-3CD5-3748-BE76-61F04FCB3F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1199" y="832282"/>
            <a:ext cx="3455996" cy="519343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4" name="Rectangle 63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2170031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082819" y="0"/>
            <a:ext cx="4097211" cy="2170661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48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010646" y="-5010043"/>
            <a:ext cx="2170709" cy="12192000"/>
          </a:xfrm>
          <a:prstGeom prst="rect">
            <a:avLst/>
          </a:prstGeom>
          <a:gradFill>
            <a:gsLst>
              <a:gs pos="23000">
                <a:schemeClr val="accent1">
                  <a:lumMod val="75000"/>
                  <a:alpha val="16000"/>
                </a:schemeClr>
              </a:gs>
              <a:gs pos="99000">
                <a:srgbClr val="000000">
                  <a:alpha val="45000"/>
                </a:srgbClr>
              </a:gs>
            </a:gsLst>
            <a:lin ang="21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3564" y="348865"/>
            <a:ext cx="9718111" cy="1576446"/>
          </a:xfrm>
        </p:spPr>
        <p:txBody>
          <a:bodyPr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Feature Enhancement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1954520-6400-C591-87CA-7DFA3FA560C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98950367"/>
              </p:ext>
            </p:extLst>
          </p:nvPr>
        </p:nvGraphicFramePr>
        <p:xfrm>
          <a:off x="644056" y="2615979"/>
          <a:ext cx="10927829" cy="36894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28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29" baseType="lpstr">
      <vt:lpstr>Office Theme</vt:lpstr>
      <vt:lpstr>Online Voting System Using Django</vt:lpstr>
      <vt:lpstr>Contents </vt:lpstr>
      <vt:lpstr>Introduction</vt:lpstr>
      <vt:lpstr>Existing System</vt:lpstr>
      <vt:lpstr>Challenges in Existing System</vt:lpstr>
      <vt:lpstr>Proposed System</vt:lpstr>
      <vt:lpstr>Features of Proposed System</vt:lpstr>
      <vt:lpstr>System Modules</vt:lpstr>
      <vt:lpstr>Feature Enhancement</vt:lpstr>
      <vt:lpstr>System Architecture &amp; Technology Stack</vt:lpstr>
      <vt:lpstr>Conclusion</vt:lpstr>
      <vt:lpstr>Program-Views</vt:lpstr>
      <vt:lpstr>Program - Models</vt:lpstr>
      <vt:lpstr>Program - Template</vt:lpstr>
      <vt:lpstr>Program – Url(App)</vt:lpstr>
      <vt:lpstr>Program - Admin</vt:lpstr>
      <vt:lpstr>Program – Url(Project)</vt:lpstr>
      <vt:lpstr>Output – Base Page</vt:lpstr>
      <vt:lpstr>Output – Login Page</vt:lpstr>
      <vt:lpstr>Output – Register Page</vt:lpstr>
      <vt:lpstr>Output – Home Page</vt:lpstr>
      <vt:lpstr>Output – Criteria Page</vt:lpstr>
      <vt:lpstr>Output – Proof Page</vt:lpstr>
      <vt:lpstr>Output – Eligibility Page</vt:lpstr>
      <vt:lpstr>Output – Result Page</vt:lpstr>
      <vt:lpstr>Database– Admin Page</vt:lpstr>
      <vt:lpstr>Database– SQLLite 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revision>392</cp:revision>
  <dcterms:created xsi:type="dcterms:W3CDTF">2013-01-27T09:14:16Z</dcterms:created>
  <dcterms:modified xsi:type="dcterms:W3CDTF">2025-06-26T06:49:43Z</dcterms:modified>
  <cp:category/>
</cp:coreProperties>
</file>